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BA52-F85F-4990-96C8-D017B2E0DAC4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58D1-C467-4066-AC41-D37DF85DB9B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91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BA52-F85F-4990-96C8-D017B2E0DAC4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58D1-C467-4066-AC41-D37DF85DB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41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BA52-F85F-4990-96C8-D017B2E0DAC4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58D1-C467-4066-AC41-D37DF85DB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009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BA52-F85F-4990-96C8-D017B2E0DAC4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58D1-C467-4066-AC41-D37DF85DB9B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6569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BA52-F85F-4990-96C8-D017B2E0DAC4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58D1-C467-4066-AC41-D37DF85DB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849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BA52-F85F-4990-96C8-D017B2E0DAC4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58D1-C467-4066-AC41-D37DF85DB9B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049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BA52-F85F-4990-96C8-D017B2E0DAC4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58D1-C467-4066-AC41-D37DF85DB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578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BA52-F85F-4990-96C8-D017B2E0DAC4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58D1-C467-4066-AC41-D37DF85DB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25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BA52-F85F-4990-96C8-D017B2E0DAC4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58D1-C467-4066-AC41-D37DF85DB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02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BA52-F85F-4990-96C8-D017B2E0DAC4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58D1-C467-4066-AC41-D37DF85DB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01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BA52-F85F-4990-96C8-D017B2E0DAC4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58D1-C467-4066-AC41-D37DF85DB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59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BA52-F85F-4990-96C8-D017B2E0DAC4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58D1-C467-4066-AC41-D37DF85DB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94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BA52-F85F-4990-96C8-D017B2E0DAC4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58D1-C467-4066-AC41-D37DF85DB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856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BA52-F85F-4990-96C8-D017B2E0DAC4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58D1-C467-4066-AC41-D37DF85DB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68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BA52-F85F-4990-96C8-D017B2E0DAC4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58D1-C467-4066-AC41-D37DF85DB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05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BA52-F85F-4990-96C8-D017B2E0DAC4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58D1-C467-4066-AC41-D37DF85DB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636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BA52-F85F-4990-96C8-D017B2E0DAC4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58D1-C467-4066-AC41-D37DF85DB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48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4CCBA52-F85F-4990-96C8-D017B2E0DAC4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D9E58D1-C467-4066-AC41-D37DF85DB9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925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6C600-8758-468A-A1A1-EC1A2A9E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3697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What is XQuery?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XQuery is About Querying XML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XQuery and XPath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XQuery - Examples of Use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XQuery is a W3C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47048699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</TotalTime>
  <Words>22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Century Gothic</vt:lpstr>
      <vt:lpstr>Georgia</vt:lpstr>
      <vt:lpstr>Wingdings</vt:lpstr>
      <vt:lpstr>Wingdings 3</vt:lpstr>
      <vt:lpstr>Slice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</dc:creator>
  <cp:lastModifiedBy>mahes</cp:lastModifiedBy>
  <cp:revision>1</cp:revision>
  <dcterms:created xsi:type="dcterms:W3CDTF">2021-04-09T16:23:48Z</dcterms:created>
  <dcterms:modified xsi:type="dcterms:W3CDTF">2021-04-09T16:26:15Z</dcterms:modified>
</cp:coreProperties>
</file>