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2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94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65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6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6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8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0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02E198-A9DC-483E-A7C0-C952762AAF5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7B77A2-E876-4488-842A-651A90B7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1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431-192F-4476-BDEC-83228F2F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Compiler vs Interpreter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7D4D3D5-AFA9-4BED-B4E3-AA85E2986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54" y="685800"/>
            <a:ext cx="6782765" cy="5660020"/>
          </a:xfrm>
        </p:spPr>
      </p:pic>
    </p:spTree>
    <p:extLst>
      <p:ext uri="{BB962C8B-B14F-4D97-AF65-F5344CB8AC3E}">
        <p14:creationId xmlns:p14="http://schemas.microsoft.com/office/powerpoint/2010/main" val="115542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AC2B4639-8D2F-4A00-8832-111053B5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2" y="1145894"/>
            <a:ext cx="8290101" cy="4490977"/>
          </a:xfrm>
        </p:spPr>
      </p:pic>
    </p:spTree>
    <p:extLst>
      <p:ext uri="{BB962C8B-B14F-4D97-AF65-F5344CB8AC3E}">
        <p14:creationId xmlns:p14="http://schemas.microsoft.com/office/powerpoint/2010/main" val="22244678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Georgia</vt:lpstr>
      <vt:lpstr>Wingdings 3</vt:lpstr>
      <vt:lpstr>Slice</vt:lpstr>
      <vt:lpstr>Compiler vs Interpreter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vs Interpreter</dc:title>
  <dc:creator>mahes</dc:creator>
  <cp:lastModifiedBy>mahes</cp:lastModifiedBy>
  <cp:revision>3</cp:revision>
  <dcterms:created xsi:type="dcterms:W3CDTF">2021-03-13T17:05:40Z</dcterms:created>
  <dcterms:modified xsi:type="dcterms:W3CDTF">2021-03-13T17:34:34Z</dcterms:modified>
</cp:coreProperties>
</file>