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5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1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203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8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588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7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7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7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8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7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E4851C-CE51-4700-9103-29710C58B5C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1EBF0E-43D3-4192-9207-B76365AB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3E3C-188E-45A6-B11A-0963902AE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Things to remember in Web basics 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7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E910-9AC7-4A16-BB85-08C4B15C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719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Protocol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TCP IP Protocol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DNS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Georgia" panose="02040502050405020303" pitchFamily="18" charset="0"/>
              </a:rPr>
              <a:t>HTTP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Difference between Compiler and Interpreter</a:t>
            </a:r>
            <a:endParaRPr lang="en-IN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267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Things to remember in Web basics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 in Web basics </dc:title>
  <dc:creator>mahes</dc:creator>
  <cp:lastModifiedBy>mahes</cp:lastModifiedBy>
  <cp:revision>2</cp:revision>
  <dcterms:created xsi:type="dcterms:W3CDTF">2021-03-13T17:25:54Z</dcterms:created>
  <dcterms:modified xsi:type="dcterms:W3CDTF">2021-03-13T17:40:28Z</dcterms:modified>
</cp:coreProperties>
</file>