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8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038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0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11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6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1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5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9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8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7CCA51-AE4E-4A40-AF36-2207B4CCB33C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5866E6-5F94-4F2B-A356-4E6D539F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81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55F3-FB26-45AA-808B-5227CDE8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8765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Tag, element and attribute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8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EFA0EDA-B34D-4BAE-A202-83B1A28F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76944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3304-EE99-4FBA-AF2E-11601A45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95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HTML Tags: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Tags are the starting and ending parts of an HTML element. They begin with &lt; symbol and end with &gt; symbol. Whatever written inside &lt; and &gt; are called tags.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</a:rPr>
              <a:t>E.g. &lt;b&gt; &lt;/b&gt;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HTML elements: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Elements enclose the contents in between the tags. They consist of some kind of structure or expression. It generally consists of a start tag, content and an end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</a:rPr>
              <a:t>E.g. &lt;b&gt;This is content.&lt;/b&gt;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HTML Attributes: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It is used to define the character of an HTML element. It always placed in the opening tag of an element. It generally provides additional styling (attribute) to the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</a:rPr>
              <a:t>E.g. &lt;p align= “center”&gt;This is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7327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E95B0-CD7B-4B87-BDC0-C7BE2ED5F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895476"/>
            <a:ext cx="8534400" cy="3200400"/>
          </a:xfrm>
        </p:spPr>
      </p:pic>
    </p:spTree>
    <p:extLst>
      <p:ext uri="{BB962C8B-B14F-4D97-AF65-F5344CB8AC3E}">
        <p14:creationId xmlns:p14="http://schemas.microsoft.com/office/powerpoint/2010/main" val="22409549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156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Centaur</vt:lpstr>
      <vt:lpstr>Century Gothic</vt:lpstr>
      <vt:lpstr>Consolas</vt:lpstr>
      <vt:lpstr>Georgia</vt:lpstr>
      <vt:lpstr>Wingdings</vt:lpstr>
      <vt:lpstr>Wingdings 3</vt:lpstr>
      <vt:lpstr>Slice</vt:lpstr>
      <vt:lpstr>Tag, element and attribute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Tag, element and attribute</dc:title>
  <dc:creator>mahes</dc:creator>
  <cp:lastModifiedBy>mahes</cp:lastModifiedBy>
  <cp:revision>2</cp:revision>
  <dcterms:created xsi:type="dcterms:W3CDTF">2021-03-14T02:47:28Z</dcterms:created>
  <dcterms:modified xsi:type="dcterms:W3CDTF">2021-03-14T02:57:27Z</dcterms:modified>
</cp:coreProperties>
</file>