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0D02B-A24E-4026-A192-2D2F38E4EFB4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6E352-1379-44E9-8727-D4352A3CF74A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438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0D02B-A24E-4026-A192-2D2F38E4EFB4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6E352-1379-44E9-8727-D4352A3CF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366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0D02B-A24E-4026-A192-2D2F38E4EFB4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6E352-1379-44E9-8727-D4352A3CF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981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0D02B-A24E-4026-A192-2D2F38E4EFB4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6E352-1379-44E9-8727-D4352A3CF74A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8742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0D02B-A24E-4026-A192-2D2F38E4EFB4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6E352-1379-44E9-8727-D4352A3CF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65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0D02B-A24E-4026-A192-2D2F38E4EFB4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6E352-1379-44E9-8727-D4352A3CF74A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26898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0D02B-A24E-4026-A192-2D2F38E4EFB4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6E352-1379-44E9-8727-D4352A3CF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25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0D02B-A24E-4026-A192-2D2F38E4EFB4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6E352-1379-44E9-8727-D4352A3CF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9788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0D02B-A24E-4026-A192-2D2F38E4EFB4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6E352-1379-44E9-8727-D4352A3CF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835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0D02B-A24E-4026-A192-2D2F38E4EFB4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6E352-1379-44E9-8727-D4352A3CF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046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0D02B-A24E-4026-A192-2D2F38E4EFB4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6E352-1379-44E9-8727-D4352A3CF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704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0D02B-A24E-4026-A192-2D2F38E4EFB4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6E352-1379-44E9-8727-D4352A3CF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741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0D02B-A24E-4026-A192-2D2F38E4EFB4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6E352-1379-44E9-8727-D4352A3CF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267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0D02B-A24E-4026-A192-2D2F38E4EFB4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6E352-1379-44E9-8727-D4352A3CF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578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0D02B-A24E-4026-A192-2D2F38E4EFB4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6E352-1379-44E9-8727-D4352A3CF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830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0D02B-A24E-4026-A192-2D2F38E4EFB4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6E352-1379-44E9-8727-D4352A3CF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853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0D02B-A24E-4026-A192-2D2F38E4EFB4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6E352-1379-44E9-8727-D4352A3CF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54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F60D02B-A24E-4026-A192-2D2F38E4EFB4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E66E352-1379-44E9-8727-D4352A3CF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8620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CA87B-EC93-45C0-BC76-A9BF543CC0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Objective: What you'll learn in </a:t>
            </a:r>
            <a:r>
              <a:rPr lang="en-US" sz="4000" dirty="0" err="1">
                <a:latin typeface="Georgia" panose="02040502050405020303" pitchFamily="18" charset="0"/>
              </a:rPr>
              <a:t>Javascript</a:t>
            </a:r>
            <a:r>
              <a:rPr lang="en-US" sz="4000" dirty="0">
                <a:latin typeface="Georgia" panose="02040502050405020303" pitchFamily="18" charset="0"/>
              </a:rPr>
              <a:t> Syntax Section</a:t>
            </a:r>
            <a:endParaRPr lang="en-IN" sz="4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05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C02D3-AADB-4319-8D80-38EDA7A22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342900"/>
            <a:ext cx="8534400" cy="61150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Centaur" panose="02030504050205020304" pitchFamily="18" charset="0"/>
              </a:rPr>
              <a:t> Identifiers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Centaur" panose="02030504050205020304" pitchFamily="18" charset="0"/>
              </a:rPr>
              <a:t> Variables and Constants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Centaur" panose="02030504050205020304" pitchFamily="18" charset="0"/>
              </a:rPr>
              <a:t>Primitives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Centaur" panose="02030504050205020304" pitchFamily="18" charset="0"/>
              </a:rPr>
              <a:t>Assignments Operators and Comparison Operators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Centaur" panose="02030504050205020304" pitchFamily="18" charset="0"/>
              </a:rPr>
              <a:t>Arithmetic Operators and Logical Operators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Centaur" panose="02030504050205020304" pitchFamily="18" charset="0"/>
              </a:rPr>
              <a:t>String Operations and Quotes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Centaur" panose="02030504050205020304" pitchFamily="18" charset="0"/>
              </a:rPr>
              <a:t>Boolean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Centaur" panose="02030504050205020304" pitchFamily="18" charset="0"/>
              </a:rPr>
              <a:t>Arrays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Centaur" panose="02030504050205020304" pitchFamily="18" charset="0"/>
              </a:rPr>
              <a:t>Date and Time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Centaur" panose="02030504050205020304" pitchFamily="18" charset="0"/>
              </a:rPr>
              <a:t>If Statements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Centaur" panose="02030504050205020304" pitchFamily="18" charset="0"/>
              </a:rPr>
              <a:t>Switch Statements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Centaur" panose="02030504050205020304" pitchFamily="18" charset="0"/>
              </a:rPr>
              <a:t>While Statements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Centaur" panose="02030504050205020304" pitchFamily="18" charset="0"/>
              </a:rPr>
              <a:t>for Statements</a:t>
            </a:r>
            <a:endParaRPr lang="en-IN" dirty="0">
              <a:solidFill>
                <a:schemeClr val="tx1"/>
              </a:solidFill>
              <a:latin typeface="Centaur" panose="020305040502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104063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</TotalTime>
  <Words>43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Centaur</vt:lpstr>
      <vt:lpstr>Century Gothic</vt:lpstr>
      <vt:lpstr>Georgia</vt:lpstr>
      <vt:lpstr>Wingdings</vt:lpstr>
      <vt:lpstr>Wingdings 3</vt:lpstr>
      <vt:lpstr>Slice</vt:lpstr>
      <vt:lpstr>Objective: What you'll learn in Javascript Syntax Section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Objective: What you'll learn in Javascript Syntax Section</dc:title>
  <dc:creator>mahes</dc:creator>
  <cp:lastModifiedBy>mahes</cp:lastModifiedBy>
  <cp:revision>1</cp:revision>
  <dcterms:created xsi:type="dcterms:W3CDTF">2021-03-23T04:59:43Z</dcterms:created>
  <dcterms:modified xsi:type="dcterms:W3CDTF">2021-03-23T05:01:13Z</dcterms:modified>
</cp:coreProperties>
</file>