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82D4-203A-49A7-8D4E-9FEE81037DDF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F66C-8669-407C-9D00-ABF02F3A1BC1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808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82D4-203A-49A7-8D4E-9FEE81037DDF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F66C-8669-407C-9D00-ABF02F3A1B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969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82D4-203A-49A7-8D4E-9FEE81037DDF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F66C-8669-407C-9D00-ABF02F3A1B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204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82D4-203A-49A7-8D4E-9FEE81037DDF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F66C-8669-407C-9D00-ABF02F3A1BC1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0801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82D4-203A-49A7-8D4E-9FEE81037DDF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F66C-8669-407C-9D00-ABF02F3A1B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2592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82D4-203A-49A7-8D4E-9FEE81037DDF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F66C-8669-407C-9D00-ABF02F3A1BC1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08837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82D4-203A-49A7-8D4E-9FEE81037DDF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F66C-8669-407C-9D00-ABF02F3A1B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606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82D4-203A-49A7-8D4E-9FEE81037DDF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F66C-8669-407C-9D00-ABF02F3A1B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1203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82D4-203A-49A7-8D4E-9FEE81037DDF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F66C-8669-407C-9D00-ABF02F3A1B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3397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82D4-203A-49A7-8D4E-9FEE81037DDF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F66C-8669-407C-9D00-ABF02F3A1B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474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82D4-203A-49A7-8D4E-9FEE81037DDF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F66C-8669-407C-9D00-ABF02F3A1B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053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82D4-203A-49A7-8D4E-9FEE81037DDF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F66C-8669-407C-9D00-ABF02F3A1B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87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82D4-203A-49A7-8D4E-9FEE81037DDF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F66C-8669-407C-9D00-ABF02F3A1B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058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82D4-203A-49A7-8D4E-9FEE81037DDF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F66C-8669-407C-9D00-ABF02F3A1B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303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82D4-203A-49A7-8D4E-9FEE81037DDF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F66C-8669-407C-9D00-ABF02F3A1B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2297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82D4-203A-49A7-8D4E-9FEE81037DDF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F66C-8669-407C-9D00-ABF02F3A1B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1975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82D4-203A-49A7-8D4E-9FEE81037DDF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F66C-8669-407C-9D00-ABF02F3A1B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544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42182D4-203A-49A7-8D4E-9FEE81037DDF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563F66C-8669-407C-9D00-ABF02F3A1B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7471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E2042-7EA5-4D96-A9F6-DBB654C08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1381124"/>
            <a:ext cx="8001000" cy="2047875"/>
          </a:xfrm>
        </p:spPr>
        <p:txBody>
          <a:bodyPr>
            <a:normAutofit/>
          </a:bodyPr>
          <a:lstStyle/>
          <a:p>
            <a:r>
              <a:rPr lang="en-US" dirty="0">
                <a:latin typeface="Centaur" panose="02030504050205020304" pitchFamily="18" charset="0"/>
              </a:rPr>
              <a:t>What Is Protocol …?</a:t>
            </a:r>
            <a:endParaRPr lang="en-IN" dirty="0"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279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6F19B5-20B4-435D-B177-12C5281A3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75" y="419100"/>
            <a:ext cx="4352924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382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D24A3-8D07-42DA-8761-40229CD56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247650"/>
            <a:ext cx="10660063" cy="971549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  <a:cs typeface="Kokila" panose="020B0604020202020204" pitchFamily="34" charset="0"/>
              </a:rPr>
              <a:t>			Requirements of Protocols</a:t>
            </a:r>
            <a:endParaRPr lang="en-IN" dirty="0">
              <a:latin typeface="Georgia" panose="02040502050405020303" pitchFamily="18" charset="0"/>
              <a:cs typeface="Kokil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A120A-315D-4937-B94E-020C0091F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485900"/>
            <a:ext cx="10660063" cy="4867274"/>
          </a:xfrm>
        </p:spPr>
        <p:txBody>
          <a:bodyPr>
            <a:normAutofit/>
          </a:bodyPr>
          <a:lstStyle/>
          <a:p>
            <a:pPr lvl="2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latin typeface="Centaur" panose="02030504050205020304" pitchFamily="18" charset="0"/>
              </a:rPr>
              <a:t>Data formats for Data Exchange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latin typeface="Centaur" panose="02030504050205020304" pitchFamily="18" charset="0"/>
              </a:rPr>
              <a:t>Flow Control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latin typeface="Centaur" panose="02030504050205020304" pitchFamily="18" charset="0"/>
              </a:rPr>
              <a:t>Routing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latin typeface="Centaur" panose="02030504050205020304" pitchFamily="18" charset="0"/>
              </a:rPr>
              <a:t>Acknowledgements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latin typeface="Centaur" panose="02030504050205020304" pitchFamily="18" charset="0"/>
              </a:rPr>
              <a:t>Loss of Information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latin typeface="Centaur" panose="02030504050205020304" pitchFamily="18" charset="0"/>
              </a:rPr>
              <a:t>Sequence Control</a:t>
            </a:r>
            <a:endParaRPr lang="en-IN" sz="2800" dirty="0">
              <a:solidFill>
                <a:schemeClr val="tx1"/>
              </a:solidFill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708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383F8-AB34-44C2-BA71-06C5D8FDC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1"/>
            <a:ext cx="8534400" cy="971550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			Protocol Functions</a:t>
            </a: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C7561-4C51-4EA3-8B17-836D3982E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657351"/>
            <a:ext cx="8534400" cy="451484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entaur" panose="02030504050205020304" pitchFamily="18" charset="0"/>
              </a:rPr>
              <a:t>Identifies errors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  <a:latin typeface="Centaur" panose="02030504050205020304" pitchFamily="18" charset="0"/>
              </a:rPr>
              <a:t>Applies compression techniques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  <a:latin typeface="Centaur" panose="02030504050205020304" pitchFamily="18" charset="0"/>
              </a:rPr>
              <a:t>Decides On: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chemeClr val="tx1"/>
                </a:solidFill>
                <a:latin typeface="Centaur" panose="02030504050205020304" pitchFamily="18" charset="0"/>
              </a:rPr>
              <a:t>How to announce sent data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chemeClr val="tx1"/>
                </a:solidFill>
                <a:latin typeface="Centaur" panose="02030504050205020304" pitchFamily="18" charset="0"/>
              </a:rPr>
              <a:t>How to announce receive data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chemeClr val="tx1"/>
                </a:solidFill>
                <a:latin typeface="Centaur" panose="02030504050205020304" pitchFamily="18" charset="0"/>
              </a:rPr>
              <a:t>How to address data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chemeClr val="tx1"/>
                </a:solidFill>
                <a:latin typeface="Centaur" panose="02030504050205020304" pitchFamily="18" charset="0"/>
              </a:rPr>
              <a:t>How Data is to be sent</a:t>
            </a:r>
          </a:p>
        </p:txBody>
      </p:sp>
    </p:spTree>
    <p:extLst>
      <p:ext uri="{BB962C8B-B14F-4D97-AF65-F5344CB8AC3E}">
        <p14:creationId xmlns:p14="http://schemas.microsoft.com/office/powerpoint/2010/main" val="1340040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5830-C7B0-4561-92BE-1D6A42DC3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1"/>
            <a:ext cx="8534400" cy="933450"/>
          </a:xfrm>
        </p:spPr>
        <p:txBody>
          <a:bodyPr/>
          <a:lstStyle/>
          <a:p>
            <a:r>
              <a:rPr lang="en-US" dirty="0"/>
              <a:t>			</a:t>
            </a:r>
            <a:r>
              <a:rPr lang="en-US" dirty="0">
                <a:latin typeface="Georgia" panose="02040502050405020303" pitchFamily="18" charset="0"/>
              </a:rPr>
              <a:t>Need of Protocols</a:t>
            </a: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D5BF8-1DA1-4955-B61D-DA7BC49ED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619251"/>
            <a:ext cx="8534400" cy="455294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latin typeface="Centaur" panose="02030504050205020304" pitchFamily="18" charset="0"/>
              </a:rPr>
              <a:t>Protocols are needed to be predefined understandings for communications.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latin typeface="Centaur" panose="02030504050205020304" pitchFamily="18" charset="0"/>
              </a:rPr>
              <a:t>It helps the smooth functioning of a system, such contribution to a system may benefit or offend you from where you stand.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err="1">
                <a:solidFill>
                  <a:schemeClr val="tx1"/>
                </a:solidFill>
                <a:latin typeface="Centaur" panose="02030504050205020304" pitchFamily="18" charset="0"/>
              </a:rPr>
              <a:t>Eg.</a:t>
            </a:r>
            <a:r>
              <a:rPr lang="en-US" sz="2800" dirty="0">
                <a:solidFill>
                  <a:schemeClr val="tx1"/>
                </a:solidFill>
                <a:latin typeface="Centaur" panose="02030504050205020304" pitchFamily="18" charset="0"/>
              </a:rPr>
              <a:t> HTTP , FTP , TCP/IP Protocol.</a:t>
            </a:r>
            <a:endParaRPr lang="en-IN" sz="2800" dirty="0">
              <a:solidFill>
                <a:schemeClr val="tx1"/>
              </a:solidFill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78616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54</TotalTime>
  <Words>108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Centaur</vt:lpstr>
      <vt:lpstr>Century Gothic</vt:lpstr>
      <vt:lpstr>Georgia</vt:lpstr>
      <vt:lpstr>Wingdings</vt:lpstr>
      <vt:lpstr>Wingdings 3</vt:lpstr>
      <vt:lpstr>Slice</vt:lpstr>
      <vt:lpstr>What Is Protocol …?</vt:lpstr>
      <vt:lpstr>PowerPoint Presentation</vt:lpstr>
      <vt:lpstr>   Requirements of Protocols</vt:lpstr>
      <vt:lpstr>   Protocol Functions</vt:lpstr>
      <vt:lpstr>   Need of Protocols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Protocol …?</dc:title>
  <dc:creator>mahes</dc:creator>
  <cp:lastModifiedBy>mahes</cp:lastModifiedBy>
  <cp:revision>5</cp:revision>
  <dcterms:created xsi:type="dcterms:W3CDTF">2021-03-12T06:21:48Z</dcterms:created>
  <dcterms:modified xsi:type="dcterms:W3CDTF">2021-03-12T07:16:37Z</dcterms:modified>
</cp:coreProperties>
</file>