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9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50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16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085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887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06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651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6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41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22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04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9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7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8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9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13432A-09BB-4AFB-99CC-94AC516E4A4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435A13-CC55-4B14-B907-3F98BB21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11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5CEB-5788-40B0-A2B1-411186BA0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What  is  Internet…?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0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555-BD38-46A8-A2D9-0609E434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28626"/>
            <a:ext cx="8534400" cy="61341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Internet is a global wide area network that connects computer systems across the world.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Internet is a collection of computers that share information. </a:t>
            </a:r>
            <a:endParaRPr lang="en-IN" sz="2400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In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ternet Service Provider (ISP) connects the home user to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   other computers.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Files that are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transfered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over Internet are called Web pages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</a:rPr>
              <a:t>Internet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is an increasingly important part of everyday life for people around the world</a:t>
            </a:r>
            <a:endParaRPr lang="en-IN" sz="2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573BF-EFF7-4D7A-BC7F-D23EFECE1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33575"/>
            <a:ext cx="4276725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4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3928-9CE2-4613-BD65-2AF03C93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19125"/>
            <a:ext cx="8534400" cy="122872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Centaur" panose="02030504050205020304" pitchFamily="18" charset="0"/>
              </a:rPr>
              <a:t>	Ways  To  Connect  To  Internet</a:t>
            </a:r>
            <a:br>
              <a:rPr lang="en-US" b="0" i="0" dirty="0">
                <a:solidFill>
                  <a:srgbClr val="813588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9686-3222-48B1-A78E-3E4EB2C5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6875"/>
            <a:ext cx="853440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Dial-Up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Broadband</a:t>
            </a:r>
            <a:endParaRPr lang="en-IN" sz="2800" b="1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Wireless Connection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Wi-fi</a:t>
            </a:r>
            <a:endParaRPr lang="en-IN" sz="1600" b="1" i="0" dirty="0"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Centaur" panose="02030504050205020304" pitchFamily="18" charset="0"/>
              </a:rPr>
              <a:t>Mobile Phones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Satellite</a:t>
            </a:r>
            <a:endParaRPr lang="en-IN" sz="2400" b="1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Integrated Services Digital Network</a:t>
            </a:r>
            <a:endParaRPr lang="en-IN" sz="2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47FCC-0CCD-45F6-8EF9-2D208A433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5" y="1666875"/>
            <a:ext cx="6219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0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A443-3DB5-477E-9447-17F81CF2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847725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		Advantages  of  internet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1593-7058-4E4C-9CA7-BADEF35C4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90700"/>
            <a:ext cx="8534400" cy="4381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Easy Access to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Platform for Online Education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Job Hunting</a:t>
            </a:r>
            <a:endParaRPr lang="en-IN" sz="2800" b="1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Platform to become an Entrepreneur</a:t>
            </a:r>
            <a:endParaRPr lang="en-IN" sz="2800" b="1" i="0" dirty="0"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Visual and Graphical Representation of Things </a:t>
            </a:r>
            <a:endParaRPr lang="en-IN" sz="2800" b="1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Reduced the parameter of Distance</a:t>
            </a:r>
            <a:endParaRPr lang="en-IN" sz="28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5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EBC1-7719-43AD-8174-B22E1AE9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2975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>
                <a:latin typeface="Georgia" panose="02040502050405020303" pitchFamily="18" charset="0"/>
              </a:rPr>
              <a:t>Disadvantages  of  Internet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BE1B-4EF2-451E-BD12-CFD605F3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8774"/>
            <a:ext cx="8534400" cy="4543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Dependency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Cyber Crime </a:t>
            </a:r>
            <a:endParaRPr lang="en-IN" sz="2800" b="1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Distraction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Bullying and Trolls</a:t>
            </a:r>
            <a:endParaRPr lang="en-IN" sz="28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8422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129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Centaur</vt:lpstr>
      <vt:lpstr>Century Gothic</vt:lpstr>
      <vt:lpstr>Georgia</vt:lpstr>
      <vt:lpstr>Wingdings</vt:lpstr>
      <vt:lpstr>Wingdings 3</vt:lpstr>
      <vt:lpstr>Slice</vt:lpstr>
      <vt:lpstr>What  is  Internet…?</vt:lpstr>
      <vt:lpstr>PowerPoint Presentation</vt:lpstr>
      <vt:lpstr> Ways  To  Connect  To  Internet </vt:lpstr>
      <vt:lpstr>  Advantages  of  internet </vt:lpstr>
      <vt:lpstr> Disadvantages  of 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Internet…?</dc:title>
  <dc:creator>mahes</dc:creator>
  <cp:lastModifiedBy>mahes</cp:lastModifiedBy>
  <cp:revision>5</cp:revision>
  <dcterms:created xsi:type="dcterms:W3CDTF">2021-03-12T07:27:07Z</dcterms:created>
  <dcterms:modified xsi:type="dcterms:W3CDTF">2021-03-12T08:55:24Z</dcterms:modified>
</cp:coreProperties>
</file>