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6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3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28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263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30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19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48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8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1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6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0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1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5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342820-746E-4EE8-91D1-66A39745697E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2C7F619-CE75-4B44-A966-4B4EE634A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99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40F3-4092-4B39-B060-BEDC3D57E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What is http…?</a:t>
            </a: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4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B574-907D-49EE-A88A-2EA33DD9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7531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stands for 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yper 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ext 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ransfer 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rotocol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Communication between client computers and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web servers is done by sending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 Requests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and receiving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 Responses</a:t>
            </a:r>
            <a:endParaRPr lang="en-US" sz="2400" b="1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Purpose of HTTP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HTTP was invented alongside HTML to create the first interactive, text-based web browser: the original World Wide Web.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Today, the protocol remains one of the primary means of using the Internet.</a:t>
            </a:r>
            <a:endParaRPr lang="en-IN" sz="22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2AFA8EB-6511-4C8F-A107-03698B7B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685800"/>
            <a:ext cx="4191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CB78-60CF-4C94-9B00-A8AF6279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0531656" cy="857250"/>
          </a:xfrm>
        </p:spPr>
        <p:txBody>
          <a:bodyPr>
            <a:noAutofit/>
          </a:bodyPr>
          <a:lstStyle/>
          <a:p>
            <a:r>
              <a:rPr lang="en-IN" b="0" i="0" dirty="0">
                <a:effectLst/>
                <a:latin typeface="Georgia" panose="02040502050405020303" pitchFamily="18" charset="0"/>
              </a:rPr>
              <a:t>      World Wide Web Communication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9999-F67D-46EA-98B3-7F0C8792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3050"/>
            <a:ext cx="8534400" cy="40475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The World Wide Web is about communication between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web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clients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and web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servers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Clients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are often browsers (Chrome, Edge, Safari), but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   they can be any type of program or device.</a:t>
            </a:r>
            <a:endParaRPr lang="en-US" sz="2400" dirty="0">
              <a:solidFill>
                <a:schemeClr val="tx1"/>
              </a:solidFill>
              <a:latin typeface="Centaur" panose="020305040502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Servers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 are most often computers in the cloud.</a:t>
            </a:r>
            <a:endParaRPr lang="en-IN" sz="2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6F5EC-9CE5-4D67-A4D2-B59B0DEA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4" y="1714499"/>
            <a:ext cx="3771779" cy="327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97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121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Centaur</vt:lpstr>
      <vt:lpstr>Century Gothic</vt:lpstr>
      <vt:lpstr>Georgia</vt:lpstr>
      <vt:lpstr>Wingdings</vt:lpstr>
      <vt:lpstr>Wingdings 3</vt:lpstr>
      <vt:lpstr>Slice</vt:lpstr>
      <vt:lpstr>What is http…?</vt:lpstr>
      <vt:lpstr>PowerPoint Presentation</vt:lpstr>
      <vt:lpstr>      World Wide Web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http…?</dc:title>
  <dc:creator>mahes</dc:creator>
  <cp:lastModifiedBy>mahes</cp:lastModifiedBy>
  <cp:revision>5</cp:revision>
  <dcterms:created xsi:type="dcterms:W3CDTF">2021-03-13T13:51:51Z</dcterms:created>
  <dcterms:modified xsi:type="dcterms:W3CDTF">2021-03-13T14:18:50Z</dcterms:modified>
</cp:coreProperties>
</file>