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1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1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51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6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47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05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2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3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5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5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4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A813E5-5669-48EE-AE82-B3DEC4BAC66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93A643-2F59-4214-AE93-548AC515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64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C14B-3781-444D-AC6C-EE288C431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Georgia" panose="02040502050405020303" pitchFamily="18" charset="0"/>
              </a:rPr>
              <a:t>How http works…?</a:t>
            </a:r>
            <a:endParaRPr lang="en-IN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3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6B4B-7520-4412-BE54-FD32D642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257300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Georgia" panose="02040502050405020303" pitchFamily="18" charset="0"/>
              </a:rPr>
              <a:t>		HTTP Request / Response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AFB2-BC7E-4296-812E-B2608C74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66850"/>
            <a:ext cx="8534400" cy="470534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 client (a browser) sends an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HTTP request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to the web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 web server receives the request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server runs an application to process the request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server returns an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HTTP response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(output) to the browser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client (the browser) receives the response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14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B213-0D24-4833-8586-385EE609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038225"/>
          </a:xfrm>
        </p:spPr>
        <p:txBody>
          <a:bodyPr>
            <a:normAutofit fontScale="90000"/>
          </a:bodyPr>
          <a:lstStyle/>
          <a:p>
            <a:r>
              <a:rPr lang="en-IN" sz="4000" b="0" i="0" dirty="0">
                <a:effectLst/>
                <a:latin typeface="Georgia" panose="02040502050405020303" pitchFamily="18" charset="0"/>
              </a:rPr>
              <a:t>		The HTTP Request Circle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221A-BC45-4B9E-97A3-8196EE6D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57325"/>
            <a:ext cx="8534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browser requests an HTML page. The server returns an HTML 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browser requests a style sheet. The server returns a CSS 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browser requests an JPG image. The server returns a JPG 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browser requests JavaScript code. The server returns a JS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browser requests data. The server returns data (in XML or JSON).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83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7C55-9A74-469B-9D50-0922A61D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095375"/>
          </a:xfrm>
        </p:spPr>
        <p:txBody>
          <a:bodyPr/>
          <a:lstStyle/>
          <a:p>
            <a:r>
              <a:rPr lang="en-IN" b="0" i="0" dirty="0">
                <a:effectLst/>
                <a:latin typeface="Georgia" panose="02040502050405020303" pitchFamily="18" charset="0"/>
              </a:rPr>
              <a:t>	XHR - XML Http Request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A806255-531F-4560-81DC-3A305D65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990726"/>
            <a:ext cx="7776882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89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142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Centaur</vt:lpstr>
      <vt:lpstr>Century Gothic</vt:lpstr>
      <vt:lpstr>Georgia</vt:lpstr>
      <vt:lpstr>Segoe UI</vt:lpstr>
      <vt:lpstr>Wingdings</vt:lpstr>
      <vt:lpstr>Wingdings 3</vt:lpstr>
      <vt:lpstr>Slice</vt:lpstr>
      <vt:lpstr>How http works…?</vt:lpstr>
      <vt:lpstr>  HTTP Request / Response </vt:lpstr>
      <vt:lpstr>  The HTTP Request Circle </vt:lpstr>
      <vt:lpstr> XHR - XML Http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http works…?</dc:title>
  <dc:creator>mahes</dc:creator>
  <cp:lastModifiedBy>mahes</cp:lastModifiedBy>
  <cp:revision>1</cp:revision>
  <dcterms:created xsi:type="dcterms:W3CDTF">2021-03-13T14:17:38Z</dcterms:created>
  <dcterms:modified xsi:type="dcterms:W3CDTF">2021-03-13T14:26:58Z</dcterms:modified>
</cp:coreProperties>
</file>