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D6B3-46B1-4368-8336-3616E826A66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C78A-4D88-4357-A4BB-F5A010D3092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98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D6B3-46B1-4368-8336-3616E826A66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C78A-4D88-4357-A4BB-F5A010D30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40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D6B3-46B1-4368-8336-3616E826A66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C78A-4D88-4357-A4BB-F5A010D30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925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D6B3-46B1-4368-8336-3616E826A66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C78A-4D88-4357-A4BB-F5A010D3092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5179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D6B3-46B1-4368-8336-3616E826A66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C78A-4D88-4357-A4BB-F5A010D30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206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D6B3-46B1-4368-8336-3616E826A66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C78A-4D88-4357-A4BB-F5A010D3092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3233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D6B3-46B1-4368-8336-3616E826A66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C78A-4D88-4357-A4BB-F5A010D30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807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D6B3-46B1-4368-8336-3616E826A66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C78A-4D88-4357-A4BB-F5A010D30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47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D6B3-46B1-4368-8336-3616E826A66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C78A-4D88-4357-A4BB-F5A010D30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39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D6B3-46B1-4368-8336-3616E826A66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C78A-4D88-4357-A4BB-F5A010D30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07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D6B3-46B1-4368-8336-3616E826A66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C78A-4D88-4357-A4BB-F5A010D30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93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D6B3-46B1-4368-8336-3616E826A66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C78A-4D88-4357-A4BB-F5A010D30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65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D6B3-46B1-4368-8336-3616E826A66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C78A-4D88-4357-A4BB-F5A010D30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71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D6B3-46B1-4368-8336-3616E826A66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C78A-4D88-4357-A4BB-F5A010D30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92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D6B3-46B1-4368-8336-3616E826A66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C78A-4D88-4357-A4BB-F5A010D30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75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D6B3-46B1-4368-8336-3616E826A66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C78A-4D88-4357-A4BB-F5A010D30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94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D6B3-46B1-4368-8336-3616E826A66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C78A-4D88-4357-A4BB-F5A010D30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17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B6DD6B3-46B1-4368-8336-3616E826A661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02C78A-4D88-4357-A4BB-F5A010D30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006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FE31-68B2-4CA7-A5D8-962E836B4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Georgia" panose="02040502050405020303" pitchFamily="18" charset="0"/>
              </a:rPr>
              <a:t>What is client </a:t>
            </a:r>
            <a:br>
              <a:rPr lang="en-US" sz="4400" dirty="0">
                <a:latin typeface="Georgia" panose="02040502050405020303" pitchFamily="18" charset="0"/>
              </a:rPr>
            </a:br>
            <a:r>
              <a:rPr lang="en-US" sz="4400" dirty="0">
                <a:latin typeface="Georgia" panose="02040502050405020303" pitchFamily="18" charset="0"/>
              </a:rPr>
              <a:t>	server technology…?</a:t>
            </a:r>
            <a:endParaRPr lang="en-IN" sz="4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62132-1375-4DF9-BB7B-A26ABD03C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1240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In client server computing, the clients requests a resource and the server provides that resource.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A server may serve multiple clients at the same time while a client is in contact with only one server</a:t>
            </a:r>
            <a:endParaRPr lang="en-IN" sz="28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F61CF99-9549-4B75-AF61-0153AAB6D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71" y="2881075"/>
            <a:ext cx="7338350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7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2698-AF34-4FA0-BE41-C1A809B0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54305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Georgia" panose="02040502050405020303" pitchFamily="18" charset="0"/>
              </a:rPr>
              <a:t>Characteristics of Client Server Computing</a:t>
            </a:r>
            <a:br>
              <a:rPr lang="en-US" b="1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83E12-FC27-4FB1-93A1-C6ACCF6AA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95475"/>
            <a:ext cx="8534400" cy="42767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The client server computing works with a system of request and response.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A server can only accommodate a limited number of client requests at a time.</a:t>
            </a:r>
            <a:endParaRPr lang="en-US" sz="2800" dirty="0">
              <a:solidFill>
                <a:schemeClr val="tx1"/>
              </a:solidFill>
              <a:latin typeface="Centaur" panose="020305040502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An example of a client server computing system is a web server. It returns the web pages to the clients that requested them.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70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3C4C-1E4B-44FE-BCEB-545B9D5D8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295400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effectLst/>
                <a:latin typeface="Georgia" panose="02040502050405020303" pitchFamily="18" charset="0"/>
              </a:rPr>
              <a:t>Difference between Client Server Computing and Peer to Peer Computing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39FDC-A032-415F-8EC4-5A83B547B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81201"/>
            <a:ext cx="8534400" cy="4190998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In client server computing, a server is a central node that services many client nodes.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On the other hand, in a peer to peer system, the nodes collectively use their resources and communicate with each other.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In peer to peer to computing, all the nodes are equal and share data with each other directly.</a:t>
            </a:r>
          </a:p>
        </p:txBody>
      </p:sp>
    </p:spTree>
    <p:extLst>
      <p:ext uri="{BB962C8B-B14F-4D97-AF65-F5344CB8AC3E}">
        <p14:creationId xmlns:p14="http://schemas.microsoft.com/office/powerpoint/2010/main" val="355067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527E-0631-41B4-8531-FD7A1246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126538" cy="5572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Advantages of Client Server Technology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	All the required data is concentrated in a single place i.e. the server. So it is 	easy to protect the data and provide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authorisation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and authentication.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	It is easy to replace, upgrade or relocate the nodes in the client server model 	because all the nodes are independent and request data only from the server.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Disadvantages of Client </a:t>
            </a:r>
            <a:r>
              <a:rPr lang="en-US" sz="2400" b="1" i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Server Technology</a:t>
            </a:r>
            <a:endParaRPr lang="en-US" sz="2400" b="1" i="0" dirty="0">
              <a:solidFill>
                <a:schemeClr val="tx1"/>
              </a:solidFill>
              <a:effectLst/>
              <a:latin typeface="Centaur" panose="02030504050205020304" pitchFamily="18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	If all the clients simultaneously request data from the server, it may get 	overloaded. This may lead to congestion in the network.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	The cost of setting and maintaining a client server model are quite high.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82097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</TotalTime>
  <Words>292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Centaur</vt:lpstr>
      <vt:lpstr>Century Gothic</vt:lpstr>
      <vt:lpstr>Georgia</vt:lpstr>
      <vt:lpstr>Wingdings</vt:lpstr>
      <vt:lpstr>Wingdings 3</vt:lpstr>
      <vt:lpstr>Slice</vt:lpstr>
      <vt:lpstr>What is client   server technology…?</vt:lpstr>
      <vt:lpstr>PowerPoint Presentation</vt:lpstr>
      <vt:lpstr>Characteristics of Client Server Computing </vt:lpstr>
      <vt:lpstr>Difference between Client Server Computing and Peer to Peer Computing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client   server technology…?</dc:title>
  <dc:creator>mahes</dc:creator>
  <cp:lastModifiedBy>mahes</cp:lastModifiedBy>
  <cp:revision>2</cp:revision>
  <dcterms:created xsi:type="dcterms:W3CDTF">2021-03-13T14:46:37Z</dcterms:created>
  <dcterms:modified xsi:type="dcterms:W3CDTF">2021-03-13T15:01:36Z</dcterms:modified>
</cp:coreProperties>
</file>