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3" autoAdjust="0"/>
    <p:restoredTop sz="94660"/>
  </p:normalViewPr>
  <p:slideViewPr>
    <p:cSldViewPr snapToGrid="0">
      <p:cViewPr varScale="1">
        <p:scale>
          <a:sx n="103" d="100"/>
          <a:sy n="103" d="100"/>
        </p:scale>
        <p:origin x="120"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E8610D-D144-478E-B065-332A87376485}"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42E9C-6853-4A13-AC70-37B9CA9C337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209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9E8610D-D144-478E-B065-332A87376485}" type="datetimeFigureOut">
              <a:rPr lang="en-IN" smtClean="0"/>
              <a:t>13-03-2021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342E9C-6853-4A13-AC70-37B9CA9C337B}" type="slidenum">
              <a:rPr lang="en-IN" smtClean="0"/>
              <a:t>‹#›</a:t>
            </a:fld>
            <a:endParaRPr lang="en-IN"/>
          </a:p>
        </p:txBody>
      </p:sp>
    </p:spTree>
    <p:extLst>
      <p:ext uri="{BB962C8B-B14F-4D97-AF65-F5344CB8AC3E}">
        <p14:creationId xmlns:p14="http://schemas.microsoft.com/office/powerpoint/2010/main" val="282419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E8610D-D144-478E-B065-332A87376485}"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42E9C-6853-4A13-AC70-37B9CA9C337B}" type="slidenum">
              <a:rPr lang="en-IN" smtClean="0"/>
              <a:t>‹#›</a:t>
            </a:fld>
            <a:endParaRPr lang="en-IN"/>
          </a:p>
        </p:txBody>
      </p:sp>
    </p:spTree>
    <p:extLst>
      <p:ext uri="{BB962C8B-B14F-4D97-AF65-F5344CB8AC3E}">
        <p14:creationId xmlns:p14="http://schemas.microsoft.com/office/powerpoint/2010/main" val="1317578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E8610D-D144-478E-B065-332A87376485}"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42E9C-6853-4A13-AC70-37B9CA9C337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29731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E8610D-D144-478E-B065-332A87376485}"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42E9C-6853-4A13-AC70-37B9CA9C337B}" type="slidenum">
              <a:rPr lang="en-IN" smtClean="0"/>
              <a:t>‹#›</a:t>
            </a:fld>
            <a:endParaRPr lang="en-IN"/>
          </a:p>
        </p:txBody>
      </p:sp>
    </p:spTree>
    <p:extLst>
      <p:ext uri="{BB962C8B-B14F-4D97-AF65-F5344CB8AC3E}">
        <p14:creationId xmlns:p14="http://schemas.microsoft.com/office/powerpoint/2010/main" val="198757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E8610D-D144-478E-B065-332A87376485}"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42E9C-6853-4A13-AC70-37B9CA9C337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73824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E8610D-D144-478E-B065-332A87376485}"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42E9C-6853-4A13-AC70-37B9CA9C337B}" type="slidenum">
              <a:rPr lang="en-IN" smtClean="0"/>
              <a:t>‹#›</a:t>
            </a:fld>
            <a:endParaRPr lang="en-IN"/>
          </a:p>
        </p:txBody>
      </p:sp>
    </p:spTree>
    <p:extLst>
      <p:ext uri="{BB962C8B-B14F-4D97-AF65-F5344CB8AC3E}">
        <p14:creationId xmlns:p14="http://schemas.microsoft.com/office/powerpoint/2010/main" val="148798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8610D-D144-478E-B065-332A87376485}"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42E9C-6853-4A13-AC70-37B9CA9C337B}" type="slidenum">
              <a:rPr lang="en-IN" smtClean="0"/>
              <a:t>‹#›</a:t>
            </a:fld>
            <a:endParaRPr lang="en-IN"/>
          </a:p>
        </p:txBody>
      </p:sp>
    </p:spTree>
    <p:extLst>
      <p:ext uri="{BB962C8B-B14F-4D97-AF65-F5344CB8AC3E}">
        <p14:creationId xmlns:p14="http://schemas.microsoft.com/office/powerpoint/2010/main" val="2148709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8610D-D144-478E-B065-332A87376485}"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42E9C-6853-4A13-AC70-37B9CA9C337B}" type="slidenum">
              <a:rPr lang="en-IN" smtClean="0"/>
              <a:t>‹#›</a:t>
            </a:fld>
            <a:endParaRPr lang="en-IN"/>
          </a:p>
        </p:txBody>
      </p:sp>
    </p:spTree>
    <p:extLst>
      <p:ext uri="{BB962C8B-B14F-4D97-AF65-F5344CB8AC3E}">
        <p14:creationId xmlns:p14="http://schemas.microsoft.com/office/powerpoint/2010/main" val="24479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8610D-D144-478E-B065-332A87376485}"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42E9C-6853-4A13-AC70-37B9CA9C337B}" type="slidenum">
              <a:rPr lang="en-IN" smtClean="0"/>
              <a:t>‹#›</a:t>
            </a:fld>
            <a:endParaRPr lang="en-IN"/>
          </a:p>
        </p:txBody>
      </p:sp>
    </p:spTree>
    <p:extLst>
      <p:ext uri="{BB962C8B-B14F-4D97-AF65-F5344CB8AC3E}">
        <p14:creationId xmlns:p14="http://schemas.microsoft.com/office/powerpoint/2010/main" val="207426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E8610D-D144-478E-B065-332A87376485}"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342E9C-6853-4A13-AC70-37B9CA9C337B}" type="slidenum">
              <a:rPr lang="en-IN" smtClean="0"/>
              <a:t>‹#›</a:t>
            </a:fld>
            <a:endParaRPr lang="en-IN"/>
          </a:p>
        </p:txBody>
      </p:sp>
    </p:spTree>
    <p:extLst>
      <p:ext uri="{BB962C8B-B14F-4D97-AF65-F5344CB8AC3E}">
        <p14:creationId xmlns:p14="http://schemas.microsoft.com/office/powerpoint/2010/main" val="415435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E8610D-D144-478E-B065-332A87376485}"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342E9C-6853-4A13-AC70-37B9CA9C337B}" type="slidenum">
              <a:rPr lang="en-IN" smtClean="0"/>
              <a:t>‹#›</a:t>
            </a:fld>
            <a:endParaRPr lang="en-IN"/>
          </a:p>
        </p:txBody>
      </p:sp>
    </p:spTree>
    <p:extLst>
      <p:ext uri="{BB962C8B-B14F-4D97-AF65-F5344CB8AC3E}">
        <p14:creationId xmlns:p14="http://schemas.microsoft.com/office/powerpoint/2010/main" val="124104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E8610D-D144-478E-B065-332A87376485}" type="datetimeFigureOut">
              <a:rPr lang="en-IN" smtClean="0"/>
              <a:t>13-03-2021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342E9C-6853-4A13-AC70-37B9CA9C337B}" type="slidenum">
              <a:rPr lang="en-IN" smtClean="0"/>
              <a:t>‹#›</a:t>
            </a:fld>
            <a:endParaRPr lang="en-IN"/>
          </a:p>
        </p:txBody>
      </p:sp>
    </p:spTree>
    <p:extLst>
      <p:ext uri="{BB962C8B-B14F-4D97-AF65-F5344CB8AC3E}">
        <p14:creationId xmlns:p14="http://schemas.microsoft.com/office/powerpoint/2010/main" val="173183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E8610D-D144-478E-B065-332A87376485}" type="datetimeFigureOut">
              <a:rPr lang="en-IN" smtClean="0"/>
              <a:t>13-03-2021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342E9C-6853-4A13-AC70-37B9CA9C337B}" type="slidenum">
              <a:rPr lang="en-IN" smtClean="0"/>
              <a:t>‹#›</a:t>
            </a:fld>
            <a:endParaRPr lang="en-IN"/>
          </a:p>
        </p:txBody>
      </p:sp>
    </p:spTree>
    <p:extLst>
      <p:ext uri="{BB962C8B-B14F-4D97-AF65-F5344CB8AC3E}">
        <p14:creationId xmlns:p14="http://schemas.microsoft.com/office/powerpoint/2010/main" val="1630078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8610D-D144-478E-B065-332A87376485}" type="datetimeFigureOut">
              <a:rPr lang="en-IN" smtClean="0"/>
              <a:t>13-03-2021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342E9C-6853-4A13-AC70-37B9CA9C337B}" type="slidenum">
              <a:rPr lang="en-IN" smtClean="0"/>
              <a:t>‹#›</a:t>
            </a:fld>
            <a:endParaRPr lang="en-IN"/>
          </a:p>
        </p:txBody>
      </p:sp>
    </p:spTree>
    <p:extLst>
      <p:ext uri="{BB962C8B-B14F-4D97-AF65-F5344CB8AC3E}">
        <p14:creationId xmlns:p14="http://schemas.microsoft.com/office/powerpoint/2010/main" val="403494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E8610D-D144-478E-B065-332A87376485}"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342E9C-6853-4A13-AC70-37B9CA9C337B}" type="slidenum">
              <a:rPr lang="en-IN" smtClean="0"/>
              <a:t>‹#›</a:t>
            </a:fld>
            <a:endParaRPr lang="en-IN"/>
          </a:p>
        </p:txBody>
      </p:sp>
    </p:spTree>
    <p:extLst>
      <p:ext uri="{BB962C8B-B14F-4D97-AF65-F5344CB8AC3E}">
        <p14:creationId xmlns:p14="http://schemas.microsoft.com/office/powerpoint/2010/main" val="267483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E8610D-D144-478E-B065-332A87376485}"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342E9C-6853-4A13-AC70-37B9CA9C337B}" type="slidenum">
              <a:rPr lang="en-IN" smtClean="0"/>
              <a:t>‹#›</a:t>
            </a:fld>
            <a:endParaRPr lang="en-IN"/>
          </a:p>
        </p:txBody>
      </p:sp>
    </p:spTree>
    <p:extLst>
      <p:ext uri="{BB962C8B-B14F-4D97-AF65-F5344CB8AC3E}">
        <p14:creationId xmlns:p14="http://schemas.microsoft.com/office/powerpoint/2010/main" val="3316671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9E8610D-D144-478E-B065-332A87376485}" type="datetimeFigureOut">
              <a:rPr lang="en-IN" smtClean="0"/>
              <a:t>13-03-2021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A342E9C-6853-4A13-AC70-37B9CA9C337B}" type="slidenum">
              <a:rPr lang="en-IN" smtClean="0"/>
              <a:t>‹#›</a:t>
            </a:fld>
            <a:endParaRPr lang="en-IN"/>
          </a:p>
        </p:txBody>
      </p:sp>
    </p:spTree>
    <p:extLst>
      <p:ext uri="{BB962C8B-B14F-4D97-AF65-F5344CB8AC3E}">
        <p14:creationId xmlns:p14="http://schemas.microsoft.com/office/powerpoint/2010/main" val="40058013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FB81-AFDF-4D84-A3B7-47BCA9369E92}"/>
              </a:ext>
            </a:extLst>
          </p:cNvPr>
          <p:cNvSpPr>
            <a:spLocks noGrp="1"/>
          </p:cNvSpPr>
          <p:nvPr>
            <p:ph type="ctrTitle"/>
          </p:nvPr>
        </p:nvSpPr>
        <p:spPr/>
        <p:txBody>
          <a:bodyPr>
            <a:normAutofit/>
          </a:bodyPr>
          <a:lstStyle/>
          <a:p>
            <a:r>
              <a:rPr lang="en-US" sz="4400" dirty="0">
                <a:latin typeface="Georgia" panose="02040502050405020303" pitchFamily="18" charset="0"/>
              </a:rPr>
              <a:t>How website works…?</a:t>
            </a:r>
            <a:endParaRPr lang="en-IN" sz="4400" dirty="0">
              <a:latin typeface="Georgia" panose="02040502050405020303" pitchFamily="18" charset="0"/>
            </a:endParaRPr>
          </a:p>
        </p:txBody>
      </p:sp>
    </p:spTree>
    <p:extLst>
      <p:ext uri="{BB962C8B-B14F-4D97-AF65-F5344CB8AC3E}">
        <p14:creationId xmlns:p14="http://schemas.microsoft.com/office/powerpoint/2010/main" val="330807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7A089-432F-4BF1-9B83-193B770F19A8}"/>
              </a:ext>
            </a:extLst>
          </p:cNvPr>
          <p:cNvSpPr>
            <a:spLocks noGrp="1"/>
          </p:cNvSpPr>
          <p:nvPr>
            <p:ph idx="1"/>
          </p:nvPr>
        </p:nvSpPr>
        <p:spPr>
          <a:xfrm>
            <a:off x="684212" y="685800"/>
            <a:ext cx="8534400" cy="5220478"/>
          </a:xfrm>
        </p:spPr>
        <p:txBody>
          <a:bodyPr>
            <a:normAutofit/>
          </a:bodyPr>
          <a:lstStyle/>
          <a:p>
            <a:pPr marL="0" indent="0" algn="just">
              <a:buNone/>
            </a:pPr>
            <a:r>
              <a:rPr lang="en-US" sz="2800" b="0" i="0" dirty="0">
                <a:solidFill>
                  <a:schemeClr val="tx1"/>
                </a:solidFill>
                <a:effectLst/>
                <a:latin typeface="Centaur" panose="02030504050205020304" pitchFamily="18" charset="0"/>
              </a:rPr>
              <a:t>On the simplest level, the Website physically consists of the following components −</a:t>
            </a:r>
          </a:p>
          <a:p>
            <a:pPr marL="0" indent="0" algn="just">
              <a:buNone/>
            </a:pPr>
            <a:endParaRPr lang="en-US" sz="2800" b="0" i="0" dirty="0">
              <a:solidFill>
                <a:schemeClr val="tx1"/>
              </a:solidFill>
              <a:effectLst/>
              <a:latin typeface="Centaur" panose="02030504050205020304" pitchFamily="18" charset="0"/>
            </a:endParaRPr>
          </a:p>
          <a:p>
            <a:pPr lvl="2" algn="just">
              <a:buFont typeface="Wingdings" panose="05000000000000000000" pitchFamily="2" charset="2"/>
              <a:buChar char="v"/>
            </a:pPr>
            <a:r>
              <a:rPr lang="en-US" sz="2400" b="1" i="0" dirty="0">
                <a:solidFill>
                  <a:schemeClr val="tx1"/>
                </a:solidFill>
                <a:effectLst/>
                <a:latin typeface="Centaur" panose="02030504050205020304" pitchFamily="18" charset="0"/>
              </a:rPr>
              <a:t>Your personal computer</a:t>
            </a:r>
            <a:r>
              <a:rPr lang="en-US" sz="2400" b="0" i="0" dirty="0">
                <a:solidFill>
                  <a:schemeClr val="tx1"/>
                </a:solidFill>
                <a:effectLst/>
                <a:latin typeface="Centaur" panose="02030504050205020304" pitchFamily="18" charset="0"/>
              </a:rPr>
              <a:t> </a:t>
            </a:r>
          </a:p>
          <a:p>
            <a:pPr lvl="2" algn="just">
              <a:buFont typeface="Wingdings" panose="05000000000000000000" pitchFamily="2" charset="2"/>
              <a:buChar char="v"/>
            </a:pPr>
            <a:r>
              <a:rPr lang="en-US" sz="2400" b="1" i="0" dirty="0">
                <a:solidFill>
                  <a:schemeClr val="tx1"/>
                </a:solidFill>
                <a:effectLst/>
                <a:latin typeface="Centaur" panose="02030504050205020304" pitchFamily="18" charset="0"/>
              </a:rPr>
              <a:t>A Web browser</a:t>
            </a:r>
            <a:r>
              <a:rPr lang="en-US" sz="2400" b="0" i="0" dirty="0">
                <a:solidFill>
                  <a:schemeClr val="tx1"/>
                </a:solidFill>
                <a:effectLst/>
                <a:latin typeface="Centaur" panose="02030504050205020304" pitchFamily="18" charset="0"/>
              </a:rPr>
              <a:t> </a:t>
            </a:r>
          </a:p>
          <a:p>
            <a:pPr lvl="2" algn="just">
              <a:buFont typeface="Wingdings" panose="05000000000000000000" pitchFamily="2" charset="2"/>
              <a:buChar char="v"/>
            </a:pPr>
            <a:r>
              <a:rPr lang="en-US" sz="2400" b="1" i="0" dirty="0">
                <a:solidFill>
                  <a:schemeClr val="tx1"/>
                </a:solidFill>
                <a:effectLst/>
                <a:latin typeface="Centaur" panose="02030504050205020304" pitchFamily="18" charset="0"/>
              </a:rPr>
              <a:t>An internet connection</a:t>
            </a:r>
            <a:r>
              <a:rPr lang="en-US" sz="2400" b="0" i="0" dirty="0">
                <a:solidFill>
                  <a:schemeClr val="tx1"/>
                </a:solidFill>
                <a:effectLst/>
                <a:latin typeface="Centaur" panose="02030504050205020304" pitchFamily="18" charset="0"/>
              </a:rPr>
              <a:t> </a:t>
            </a:r>
          </a:p>
          <a:p>
            <a:pPr lvl="2" algn="just">
              <a:buFont typeface="Wingdings" panose="05000000000000000000" pitchFamily="2" charset="2"/>
              <a:buChar char="v"/>
            </a:pPr>
            <a:r>
              <a:rPr lang="en-US" sz="2400" b="1" i="0" dirty="0">
                <a:solidFill>
                  <a:schemeClr val="tx1"/>
                </a:solidFill>
                <a:effectLst/>
                <a:latin typeface="Centaur" panose="02030504050205020304" pitchFamily="18" charset="0"/>
              </a:rPr>
              <a:t>A Web server</a:t>
            </a:r>
            <a:r>
              <a:rPr lang="en-US" sz="2400" b="0" i="0" dirty="0">
                <a:solidFill>
                  <a:schemeClr val="tx1"/>
                </a:solidFill>
                <a:effectLst/>
                <a:latin typeface="Centaur" panose="02030504050205020304" pitchFamily="18" charset="0"/>
              </a:rPr>
              <a:t> </a:t>
            </a:r>
          </a:p>
          <a:p>
            <a:pPr lvl="2" algn="just">
              <a:buFont typeface="Wingdings" panose="05000000000000000000" pitchFamily="2" charset="2"/>
              <a:buChar char="v"/>
            </a:pPr>
            <a:r>
              <a:rPr lang="en-US" sz="2400" b="1" i="0" dirty="0">
                <a:solidFill>
                  <a:schemeClr val="tx1"/>
                </a:solidFill>
                <a:effectLst/>
                <a:latin typeface="Centaur" panose="02030504050205020304" pitchFamily="18" charset="0"/>
              </a:rPr>
              <a:t>Routers &amp; Switches</a:t>
            </a:r>
            <a:endParaRPr lang="en-IN" sz="2400" dirty="0">
              <a:solidFill>
                <a:schemeClr val="tx1"/>
              </a:solidFill>
              <a:latin typeface="Centaur" panose="02030504050205020304" pitchFamily="18" charset="0"/>
            </a:endParaRPr>
          </a:p>
        </p:txBody>
      </p:sp>
    </p:spTree>
    <p:extLst>
      <p:ext uri="{BB962C8B-B14F-4D97-AF65-F5344CB8AC3E}">
        <p14:creationId xmlns:p14="http://schemas.microsoft.com/office/powerpoint/2010/main" val="318458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243D-67BE-4D5B-8910-28EFBDCA4A6A}"/>
              </a:ext>
            </a:extLst>
          </p:cNvPr>
          <p:cNvSpPr>
            <a:spLocks noGrp="1"/>
          </p:cNvSpPr>
          <p:nvPr>
            <p:ph type="title"/>
          </p:nvPr>
        </p:nvSpPr>
        <p:spPr>
          <a:xfrm>
            <a:off x="684212" y="685800"/>
            <a:ext cx="8534400" cy="704461"/>
          </a:xfrm>
        </p:spPr>
        <p:txBody>
          <a:bodyPr/>
          <a:lstStyle/>
          <a:p>
            <a:r>
              <a:rPr lang="en-US" dirty="0">
                <a:latin typeface="Georgia" panose="02040502050405020303" pitchFamily="18" charset="0"/>
              </a:rPr>
              <a:t>			How it works…?</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44A76B64-AB0E-4CEF-B5C6-3535B0A60257}"/>
              </a:ext>
            </a:extLst>
          </p:cNvPr>
          <p:cNvSpPr>
            <a:spLocks noGrp="1"/>
          </p:cNvSpPr>
          <p:nvPr>
            <p:ph idx="1"/>
          </p:nvPr>
        </p:nvSpPr>
        <p:spPr>
          <a:xfrm>
            <a:off x="684212" y="1828800"/>
            <a:ext cx="8534400" cy="4488024"/>
          </a:xfrm>
        </p:spPr>
        <p:txBody>
          <a:bodyPr>
            <a:normAutofit fontScale="92500" lnSpcReduction="20000"/>
          </a:bodyPr>
          <a:lstStyle/>
          <a:p>
            <a:pPr algn="just">
              <a:buFont typeface="Wingdings" panose="05000000000000000000" pitchFamily="2" charset="2"/>
              <a:buChar char="v"/>
            </a:pPr>
            <a:r>
              <a:rPr lang="en-US" sz="2600" b="0" i="0" dirty="0">
                <a:solidFill>
                  <a:schemeClr val="tx1"/>
                </a:solidFill>
                <a:effectLst/>
                <a:latin typeface="Centaur" panose="02030504050205020304" pitchFamily="18" charset="0"/>
              </a:rPr>
              <a:t>A user enters a URL into a browser (for example, </a:t>
            </a:r>
            <a:r>
              <a:rPr lang="en-US" sz="2600" b="0" i="0" u="none" strike="noStrike" dirty="0">
                <a:solidFill>
                  <a:schemeClr val="tx1"/>
                </a:solidFill>
                <a:effectLst/>
                <a:latin typeface="Centaur" panose="02030504050205020304" pitchFamily="18" charset="0"/>
                <a:hlinkClick r:id="rId2">
                  <a:extLst>
                    <a:ext uri="{A12FA001-AC4F-418D-AE19-62706E023703}">
                      <ahyp:hlinkClr xmlns:ahyp="http://schemas.microsoft.com/office/drawing/2018/hyperlinkcolor" val="tx"/>
                    </a:ext>
                  </a:extLst>
                </a:hlinkClick>
              </a:rPr>
              <a:t>Google.com</a:t>
            </a:r>
            <a:r>
              <a:rPr lang="en-US" sz="2600" b="0" i="0" dirty="0">
                <a:solidFill>
                  <a:schemeClr val="tx1"/>
                </a:solidFill>
                <a:effectLst/>
                <a:latin typeface="Centaur" panose="02030504050205020304" pitchFamily="18" charset="0"/>
              </a:rPr>
              <a:t>. This request is passed to a domain name server.</a:t>
            </a:r>
          </a:p>
          <a:p>
            <a:pPr algn="just">
              <a:buFont typeface="Wingdings" panose="05000000000000000000" pitchFamily="2" charset="2"/>
              <a:buChar char="v"/>
            </a:pPr>
            <a:r>
              <a:rPr lang="en-US" sz="2600" b="0" i="0" dirty="0">
                <a:solidFill>
                  <a:schemeClr val="tx1"/>
                </a:solidFill>
                <a:effectLst/>
                <a:latin typeface="Centaur" panose="02030504050205020304" pitchFamily="18" charset="0"/>
              </a:rPr>
              <a:t>The domain name server returns an IP address for the server that hosts the Website (for example, 68.178.157.132).</a:t>
            </a:r>
          </a:p>
          <a:p>
            <a:pPr algn="just">
              <a:buFont typeface="Wingdings" panose="05000000000000000000" pitchFamily="2" charset="2"/>
              <a:buChar char="v"/>
            </a:pPr>
            <a:r>
              <a:rPr lang="en-US" sz="2600" b="0" i="0" dirty="0">
                <a:solidFill>
                  <a:schemeClr val="tx1"/>
                </a:solidFill>
                <a:effectLst/>
                <a:latin typeface="Centaur" panose="02030504050205020304" pitchFamily="18" charset="0"/>
              </a:rPr>
              <a:t>The browser requests the page from the Web server using the IP address specified by the domain name server.</a:t>
            </a:r>
          </a:p>
          <a:p>
            <a:pPr algn="just">
              <a:buFont typeface="Wingdings" panose="05000000000000000000" pitchFamily="2" charset="2"/>
              <a:buChar char="v"/>
            </a:pPr>
            <a:r>
              <a:rPr lang="en-US" sz="2600" b="0" i="0" dirty="0">
                <a:solidFill>
                  <a:schemeClr val="tx1"/>
                </a:solidFill>
                <a:effectLst/>
                <a:latin typeface="Centaur" panose="02030504050205020304" pitchFamily="18" charset="0"/>
              </a:rPr>
              <a:t>The Web server returns the page to the IP address specified by the browser requesting the page. The page may also contain links to other files on the same server, such as images, which the browser will also request.</a:t>
            </a:r>
          </a:p>
          <a:p>
            <a:pPr algn="just">
              <a:buFont typeface="Wingdings" panose="05000000000000000000" pitchFamily="2" charset="2"/>
              <a:buChar char="v"/>
            </a:pPr>
            <a:r>
              <a:rPr lang="en-US" sz="2600" b="0" i="0" dirty="0">
                <a:solidFill>
                  <a:schemeClr val="tx1"/>
                </a:solidFill>
                <a:effectLst/>
                <a:latin typeface="Centaur" panose="02030504050205020304" pitchFamily="18" charset="0"/>
              </a:rPr>
              <a:t>The browser collects all the information and displays to your computer in the form of Web page.</a:t>
            </a:r>
          </a:p>
          <a:p>
            <a:endParaRPr lang="en-IN" dirty="0"/>
          </a:p>
        </p:txBody>
      </p:sp>
    </p:spTree>
    <p:extLst>
      <p:ext uri="{BB962C8B-B14F-4D97-AF65-F5344CB8AC3E}">
        <p14:creationId xmlns:p14="http://schemas.microsoft.com/office/powerpoint/2010/main" val="74509636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TotalTime>
  <Words>168</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Centaur</vt:lpstr>
      <vt:lpstr>Century Gothic</vt:lpstr>
      <vt:lpstr>Georgia</vt:lpstr>
      <vt:lpstr>Wingdings</vt:lpstr>
      <vt:lpstr>Wingdings 3</vt:lpstr>
      <vt:lpstr>Slice</vt:lpstr>
      <vt:lpstr>How website works…?</vt:lpstr>
      <vt:lpstr>PowerPoint Presentation</vt:lpstr>
      <vt:lpstr>   How it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website works…?</dc:title>
  <dc:creator>mahes</dc:creator>
  <cp:lastModifiedBy>mahes</cp:lastModifiedBy>
  <cp:revision>2</cp:revision>
  <dcterms:created xsi:type="dcterms:W3CDTF">2021-03-13T15:23:57Z</dcterms:created>
  <dcterms:modified xsi:type="dcterms:W3CDTF">2021-03-13T15:37:26Z</dcterms:modified>
</cp:coreProperties>
</file>