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81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9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8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4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5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2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A6878D-0F87-4284-8594-DF7480FE540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25B3E2-8127-44B2-905F-EAB5B19B1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3BD8-24CD-49DC-B9B3-E90454A7C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714431" cy="224259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What is </a:t>
            </a:r>
            <a:r>
              <a:rPr lang="en-US" sz="4400" dirty="0" err="1">
                <a:latin typeface="Georgia" panose="02040502050405020303" pitchFamily="18" charset="0"/>
              </a:rPr>
              <a:t>tcp</a:t>
            </a:r>
            <a:r>
              <a:rPr lang="en-US" sz="4400" dirty="0">
                <a:latin typeface="Georgia" panose="02040502050405020303" pitchFamily="18" charset="0"/>
              </a:rPr>
              <a:t> </a:t>
            </a:r>
            <a:r>
              <a:rPr lang="en-US" sz="4400" dirty="0" err="1">
                <a:latin typeface="Georgia" panose="02040502050405020303" pitchFamily="18" charset="0"/>
              </a:rPr>
              <a:t>ip</a:t>
            </a:r>
            <a:r>
              <a:rPr lang="en-US" sz="4400" dirty="0">
                <a:latin typeface="Georgia" panose="02040502050405020303" pitchFamily="18" charset="0"/>
              </a:rPr>
              <a:t> protocol…?</a:t>
            </a:r>
            <a:endParaRPr lang="en-IN" sz="4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F02D-E0DA-49BF-80FA-4E9F9023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8582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				What is TCP…?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A110-F61B-4004-A43C-CDC3ECF5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71625"/>
            <a:ext cx="8534400" cy="4838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Transmission Control Protocol (TCP) is a communications standard that enables application programs and computing devices to exchange messages over a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 is one of the basic standards that define the rules of the internet and is included within the standards defined by the Internet Engineering Task Force (IETF).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 organizes data so that it can be transmitted between a server and a client.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As a result, TCP is used to transmit data from high-level protocols that need all data to arrive. 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2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6DB8-BA85-4C80-B81B-F9DDCE61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85825"/>
          </a:xfrm>
        </p:spPr>
        <p:txBody>
          <a:bodyPr/>
          <a:lstStyle/>
          <a:p>
            <a:r>
              <a:rPr lang="en-IN" b="0" i="0" dirty="0">
                <a:effectLst/>
                <a:latin typeface="Georgia" panose="02040502050405020303" pitchFamily="18" charset="0"/>
              </a:rPr>
              <a:t>					What is IP…?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B3A1-820E-4D7B-9EEF-E0A93570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71624"/>
            <a:ext cx="8534400" cy="4600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Internet Protocol (IP) is the method for sending data from one device to another across the internet.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IP is responsible for defining how applications and devices exchange packets of data with each other.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It is the principal communications protocol responsible for the formats and rules for exchanging data and messages between computers on a single network or several internet-connected networks.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IP is the main protocol within the internet layer of the TCP/IP.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4F7-0638-4C07-876F-3330360C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8001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		What is the Difference…?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FFA0-5BAE-4757-85AE-1386C4F3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5901"/>
            <a:ext cx="8534400" cy="4686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 and IP are separate protocols that work together to ensure data is delivered to its intended destination within a network.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is the part that obtains the address to which data is sent.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is responsible for data delivery once that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address has been found.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The two protocols are frequently used together and rely on each other for data to have a destination and safely reach it, which is why the process is regularly referred to as TCP/IP.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31E8-6FD1-4489-94BA-A0497FDC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675"/>
            <a:ext cx="8534400" cy="866775"/>
          </a:xfrm>
        </p:spPr>
        <p:txBody>
          <a:bodyPr/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		How Does TCP/IP Work…?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6AFF-4FA7-432E-8C82-F2B51A8E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5901"/>
            <a:ext cx="8534400" cy="49244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TCP/IP model was developed by the United States Department of Defense to enable the accurate and correct transmission of data between devices.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TCP/IP divides communication tasks into layers that keep the process standardized, without hardware and software providers having to try and manage it themselves.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As a connection-oriented protocol, TCP establishes and maintains a connection between applications or devices until they finish exchanging data.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TCP/IP uses a three-way handshake to establish a connection between a device and a server, which ensures multiple TCP socket connections can be transferred in both directions concurrently.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FA99-5DD2-453B-A2DB-D2BB09A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2975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Four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Layers of the TCP/IP Model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D100-29E6-4CD5-99E4-270A160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8774"/>
            <a:ext cx="8534400" cy="4543425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Datalink layer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Internet layer</a:t>
            </a:r>
            <a:endParaRPr lang="en-IN" sz="32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Transport layer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Application layer</a:t>
            </a:r>
          </a:p>
          <a:p>
            <a:pPr marL="914400" lvl="2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UDP is an alternative to TCP that does not provide error correction, is less reliable, and has less overhead, which makes it ideal for streaming.</a:t>
            </a:r>
            <a:endParaRPr lang="en-IN" sz="2400" b="0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349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451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Centaur</vt:lpstr>
      <vt:lpstr>Century Gothic</vt:lpstr>
      <vt:lpstr>Georgia</vt:lpstr>
      <vt:lpstr>Wingdings</vt:lpstr>
      <vt:lpstr>Wingdings 3</vt:lpstr>
      <vt:lpstr>Slice</vt:lpstr>
      <vt:lpstr>What is tcp ip protocol…?</vt:lpstr>
      <vt:lpstr>     What is TCP…?</vt:lpstr>
      <vt:lpstr>     What is IP…?</vt:lpstr>
      <vt:lpstr>  What is the Difference…?</vt:lpstr>
      <vt:lpstr>  How Does TCP/IP Work…?</vt:lpstr>
      <vt:lpstr>Four Layers of the TCP/IP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tcp ip protocol</dc:title>
  <dc:creator>mahes</dc:creator>
  <cp:lastModifiedBy>mahes</cp:lastModifiedBy>
  <cp:revision>6</cp:revision>
  <dcterms:created xsi:type="dcterms:W3CDTF">2021-03-13T02:13:03Z</dcterms:created>
  <dcterms:modified xsi:type="dcterms:W3CDTF">2021-03-13T04:42:37Z</dcterms:modified>
</cp:coreProperties>
</file>