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8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4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5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4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88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31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2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2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7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0CE401-17F0-4A52-A05E-8C06E58358E7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A1A0B1-6DD9-4372-B6B5-FB1D11F91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15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4E37-3B9B-4476-B8AF-6FD1B3427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Things to Remember in </a:t>
            </a:r>
            <a:r>
              <a:rPr lang="en-US" dirty="0" err="1">
                <a:latin typeface="Georgia" panose="02040502050405020303" pitchFamily="18" charset="0"/>
              </a:rPr>
              <a:t>Javascript</a:t>
            </a:r>
            <a:r>
              <a:rPr lang="en-US" dirty="0">
                <a:latin typeface="Georgia" panose="02040502050405020303" pitchFamily="18" charset="0"/>
              </a:rPr>
              <a:t>  Syntax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985A-7A66-461F-9216-66E8D4C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2" y="695325"/>
            <a:ext cx="8534400" cy="54673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 Identifiers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 Variables and Constants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Primitives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Assignments Operators and Comparison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Arithmetic Operators and Logical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String Operations and Quotes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Date and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Switch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While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entaur" panose="02030504050205020304" pitchFamily="18" charset="0"/>
              </a:rPr>
              <a:t>for Statements</a:t>
            </a:r>
            <a:endParaRPr lang="en-IN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81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40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Centaur</vt:lpstr>
      <vt:lpstr>Century Gothic</vt:lpstr>
      <vt:lpstr>Georgia</vt:lpstr>
      <vt:lpstr>Wingdings</vt:lpstr>
      <vt:lpstr>Wingdings 3</vt:lpstr>
      <vt:lpstr>Slice</vt:lpstr>
      <vt:lpstr>Things to Remember in Javascript  Syntax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 in Javascript  Syntax</dc:title>
  <dc:creator>mahes</dc:creator>
  <cp:lastModifiedBy>mahes</cp:lastModifiedBy>
  <cp:revision>3</cp:revision>
  <dcterms:created xsi:type="dcterms:W3CDTF">2021-03-23T04:41:12Z</dcterms:created>
  <dcterms:modified xsi:type="dcterms:W3CDTF">2021-03-23T05:06:15Z</dcterms:modified>
</cp:coreProperties>
</file>