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55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19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8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585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81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630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42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876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8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0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30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19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2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61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45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4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01CA97A-7A4E-4169-A994-32ED24FE1A2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746D56F-CDA2-4F09-9228-B5E05384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15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85FC-2066-4D31-8BD4-8C2DF2FD7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333375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Summary: What you have learned in </a:t>
            </a:r>
            <a:r>
              <a:rPr lang="en-US" sz="4000" dirty="0" err="1">
                <a:latin typeface="Georgia" panose="02040502050405020303" pitchFamily="18" charset="0"/>
              </a:rPr>
              <a:t>Javascript</a:t>
            </a:r>
            <a:r>
              <a:rPr lang="en-US" sz="4000" dirty="0">
                <a:latin typeface="Georgia" panose="02040502050405020303" pitchFamily="18" charset="0"/>
              </a:rPr>
              <a:t> Syntax Section</a:t>
            </a:r>
            <a:endParaRPr lang="en-IN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80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9D57-1D44-45BC-B045-144FDA274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71475"/>
            <a:ext cx="8534400" cy="6276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 Identifiers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 Variables and Constants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Primitives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Assignments Operators and Comparison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Arithmetic Operators and Logical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String Operations and Quotes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Boolean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Date and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If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Switch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While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for Statements</a:t>
            </a:r>
            <a:endParaRPr lang="en-IN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7162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44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Centaur</vt:lpstr>
      <vt:lpstr>Century Gothic</vt:lpstr>
      <vt:lpstr>Georgia</vt:lpstr>
      <vt:lpstr>Wingdings</vt:lpstr>
      <vt:lpstr>Wingdings 3</vt:lpstr>
      <vt:lpstr>Slice</vt:lpstr>
      <vt:lpstr>Summary: What you have learned in Javascript Syntax 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Summary: What you have learned in Javascript Syntax Section</dc:title>
  <dc:creator>mahes</dc:creator>
  <cp:lastModifiedBy>mahes</cp:lastModifiedBy>
  <cp:revision>1</cp:revision>
  <dcterms:created xsi:type="dcterms:W3CDTF">2021-03-23T04:51:32Z</dcterms:created>
  <dcterms:modified xsi:type="dcterms:W3CDTF">2021-03-23T04:53:23Z</dcterms:modified>
</cp:coreProperties>
</file>