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F80E-88CC-4108-9AAA-895C6F228A8B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716A-BDD4-4EC4-A251-67C0702D862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7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F80E-88CC-4108-9AAA-895C6F228A8B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716A-BDD4-4EC4-A251-67C0702D8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9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F80E-88CC-4108-9AAA-895C6F228A8B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716A-BDD4-4EC4-A251-67C0702D8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114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F80E-88CC-4108-9AAA-895C6F228A8B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716A-BDD4-4EC4-A251-67C0702D862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451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F80E-88CC-4108-9AAA-895C6F228A8B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716A-BDD4-4EC4-A251-67C0702D8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396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F80E-88CC-4108-9AAA-895C6F228A8B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716A-BDD4-4EC4-A251-67C0702D862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554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F80E-88CC-4108-9AAA-895C6F228A8B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716A-BDD4-4EC4-A251-67C0702D8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608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F80E-88CC-4108-9AAA-895C6F228A8B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716A-BDD4-4EC4-A251-67C0702D8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69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F80E-88CC-4108-9AAA-895C6F228A8B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716A-BDD4-4EC4-A251-67C0702D8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54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F80E-88CC-4108-9AAA-895C6F228A8B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716A-BDD4-4EC4-A251-67C0702D8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0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F80E-88CC-4108-9AAA-895C6F228A8B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716A-BDD4-4EC4-A251-67C0702D8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94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F80E-88CC-4108-9AAA-895C6F228A8B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716A-BDD4-4EC4-A251-67C0702D8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38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F80E-88CC-4108-9AAA-895C6F228A8B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716A-BDD4-4EC4-A251-67C0702D8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27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F80E-88CC-4108-9AAA-895C6F228A8B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716A-BDD4-4EC4-A251-67C0702D8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97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F80E-88CC-4108-9AAA-895C6F228A8B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716A-BDD4-4EC4-A251-67C0702D8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22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F80E-88CC-4108-9AAA-895C6F228A8B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716A-BDD4-4EC4-A251-67C0702D8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90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F80E-88CC-4108-9AAA-895C6F228A8B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3716A-BDD4-4EC4-A251-67C0702D8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76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FEF80E-88CC-4108-9AAA-895C6F228A8B}" type="datetimeFigureOut">
              <a:rPr lang="en-IN" smtClean="0"/>
              <a:t>14-03-2021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973716A-BDD4-4EC4-A251-67C0702D86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396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0F6D-12CB-4A05-88F8-5E1231127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eorgia" panose="02040502050405020303" pitchFamily="18" charset="0"/>
              </a:rPr>
              <a:t>Things to Remember in 				          HTML Basics</a:t>
            </a:r>
            <a:endParaRPr lang="en-IN" sz="4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4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24ED-ED73-44CA-A228-20095C59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38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Tag, Element and Attribute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Structure of HTML Page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HTML Boilerplate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Header Tags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Paragraphs and Comments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Horizontal Lines and Line Breaks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Strong, Emphasis, Underline and Italics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Pre and Code Tags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Definitions, Ordered and </a:t>
            </a:r>
            <a:r>
              <a:rPr lang="en-IN" dirty="0" err="1">
                <a:solidFill>
                  <a:schemeClr val="tx1"/>
                </a:solidFill>
              </a:rPr>
              <a:t>UnOrdered</a:t>
            </a:r>
            <a:r>
              <a:rPr lang="en-IN" dirty="0">
                <a:solidFill>
                  <a:schemeClr val="tx1"/>
                </a:solidFill>
              </a:rPr>
              <a:t> Lists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Link Tags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Section and Article Tags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Additional HTML Tags</a:t>
            </a:r>
          </a:p>
        </p:txBody>
      </p:sp>
    </p:spTree>
    <p:extLst>
      <p:ext uri="{BB962C8B-B14F-4D97-AF65-F5344CB8AC3E}">
        <p14:creationId xmlns:p14="http://schemas.microsoft.com/office/powerpoint/2010/main" val="378036212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</TotalTime>
  <Words>58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Century Gothic</vt:lpstr>
      <vt:lpstr>Georgia</vt:lpstr>
      <vt:lpstr>Wingdings</vt:lpstr>
      <vt:lpstr>Wingdings 3</vt:lpstr>
      <vt:lpstr>Slice</vt:lpstr>
      <vt:lpstr>Things to Remember in               HTML Basics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Things to Remember in               HTML Basics</dc:title>
  <dc:creator>mahes</dc:creator>
  <cp:lastModifiedBy>mahes</cp:lastModifiedBy>
  <cp:revision>2</cp:revision>
  <dcterms:created xsi:type="dcterms:W3CDTF">2021-03-14T17:26:20Z</dcterms:created>
  <dcterms:modified xsi:type="dcterms:W3CDTF">2021-03-14T17:45:51Z</dcterms:modified>
</cp:coreProperties>
</file>