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5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41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38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09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66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311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61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044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07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2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8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1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9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6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4D644D-C5C0-41ED-B2B4-CF9772E872E6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6B0B77-B88D-4598-AA18-17763A46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75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AF0E-B2D3-4003-B28C-F1C8ED6FD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37691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aur" panose="02030504050205020304" pitchFamily="18" charset="0"/>
              </a:rPr>
              <a:t>Summary: What you have learned in HTML5 Section</a:t>
            </a:r>
            <a:endParaRPr lang="en-IN" sz="36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8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6205-6956-43E9-9468-7886C05E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56673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What is 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Tag, Element and Attribute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Structure of HTML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My First HTML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HTML Boilerplate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Header 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Paragraphs and Comments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Horizontal Lines and Line Breaks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Strong, Emphasis, Underline and Italics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Pre and Code 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Definitions, Ordered and </a:t>
            </a:r>
            <a:r>
              <a:rPr lang="en-IN" dirty="0" err="1">
                <a:solidFill>
                  <a:schemeClr val="tx1"/>
                </a:solidFill>
                <a:latin typeface="Georgia" panose="02040502050405020303" pitchFamily="18" charset="0"/>
              </a:rPr>
              <a:t>UnOrdered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 Lists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Link Tags31. Section and Article 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Additional HTML 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solidFill>
                  <a:schemeClr val="tx1"/>
                </a:solidFill>
                <a:latin typeface="Georgia" panose="02040502050405020303" pitchFamily="18" charset="0"/>
              </a:rPr>
              <a:t>Newspaper 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3386764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66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Centaur</vt:lpstr>
      <vt:lpstr>Century Gothic</vt:lpstr>
      <vt:lpstr>Georgia</vt:lpstr>
      <vt:lpstr>Wingdings</vt:lpstr>
      <vt:lpstr>Wingdings 3</vt:lpstr>
      <vt:lpstr>Slice</vt:lpstr>
      <vt:lpstr>Summary: What you have learned in HTML5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Summary: What you have learned in HTML5 Section</dc:title>
  <dc:creator>mahes</dc:creator>
  <cp:lastModifiedBy>mahes</cp:lastModifiedBy>
  <cp:revision>1</cp:revision>
  <dcterms:created xsi:type="dcterms:W3CDTF">2021-03-14T17:46:01Z</dcterms:created>
  <dcterms:modified xsi:type="dcterms:W3CDTF">2021-03-14T17:50:24Z</dcterms:modified>
</cp:coreProperties>
</file>