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7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24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5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85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3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2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3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8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9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1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5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1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49C3D7-540C-44B2-B2A8-CC29AA3D9AEC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BD0BD5-72E3-4291-9EB7-0E6F48DAB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99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FE3A-DD4D-457E-AB7D-554113579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347662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Objective: What you'll learn in </a:t>
            </a:r>
            <a:r>
              <a:rPr lang="en-US" dirty="0" err="1">
                <a:latin typeface="Georgia" panose="02040502050405020303" pitchFamily="18" charset="0"/>
              </a:rPr>
              <a:t>Javascript</a:t>
            </a:r>
            <a:r>
              <a:rPr lang="en-US" dirty="0">
                <a:latin typeface="Georgia" panose="02040502050405020303" pitchFamily="18" charset="0"/>
              </a:rPr>
              <a:t> Section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5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AA6A-342B-412E-99AC-BAFB5272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435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 Can Change HTML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Change HTML Attribute 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Change HTML Styles (CSS)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Hide HTML 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Show HTML Elements</a:t>
            </a:r>
            <a:endParaRPr lang="en-IN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Internal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Comments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External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Inline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Exercise with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Debug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12144880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55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Objective: What you'll learn in Javascript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What you'll learn in Javascript Section</dc:title>
  <dc:creator>mahes</dc:creator>
  <cp:lastModifiedBy>mahes</cp:lastModifiedBy>
  <cp:revision>1</cp:revision>
  <dcterms:created xsi:type="dcterms:W3CDTF">2021-03-20T15:28:32Z</dcterms:created>
  <dcterms:modified xsi:type="dcterms:W3CDTF">2021-03-20T15:32:20Z</dcterms:modified>
</cp:coreProperties>
</file>