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1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98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6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15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931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8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331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3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48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5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3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5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0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6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6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803168-A928-446D-9B86-2450AB8C0B0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D7FEDB-713E-413D-8DBB-AB9190926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013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395B3-CCC5-4EA2-A5D7-14D662B4A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38" y="1586204"/>
            <a:ext cx="9689678" cy="2957221"/>
          </a:xfrm>
        </p:spPr>
      </p:pic>
    </p:spTree>
    <p:extLst>
      <p:ext uri="{BB962C8B-B14F-4D97-AF65-F5344CB8AC3E}">
        <p14:creationId xmlns:p14="http://schemas.microsoft.com/office/powerpoint/2010/main" val="59059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806F8-9771-4658-90DD-B751B007F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149" y="1539551"/>
            <a:ext cx="8343900" cy="2528596"/>
          </a:xfrm>
        </p:spPr>
      </p:pic>
    </p:spTree>
    <p:extLst>
      <p:ext uri="{BB962C8B-B14F-4D97-AF65-F5344CB8AC3E}">
        <p14:creationId xmlns:p14="http://schemas.microsoft.com/office/powerpoint/2010/main" val="41337165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</dc:creator>
  <cp:lastModifiedBy>mahes</cp:lastModifiedBy>
  <cp:revision>1</cp:revision>
  <dcterms:created xsi:type="dcterms:W3CDTF">2021-04-09T13:48:48Z</dcterms:created>
  <dcterms:modified xsi:type="dcterms:W3CDTF">2021-04-09T13:52:17Z</dcterms:modified>
</cp:coreProperties>
</file>