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41" d="100"/>
          <a:sy n="41" d="100"/>
        </p:scale>
        <p:origin x="60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6650-8EE1-4276-9AE1-ACFD81B42EB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BB95-CAC4-4E24-BA98-AF1AF48920E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84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6650-8EE1-4276-9AE1-ACFD81B42EB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BB95-CAC4-4E24-BA98-AF1AF4892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81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6650-8EE1-4276-9AE1-ACFD81B42EB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BB95-CAC4-4E24-BA98-AF1AF4892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07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6650-8EE1-4276-9AE1-ACFD81B42EB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BB95-CAC4-4E24-BA98-AF1AF48920E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8088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6650-8EE1-4276-9AE1-ACFD81B42EB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BB95-CAC4-4E24-BA98-AF1AF4892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06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6650-8EE1-4276-9AE1-ACFD81B42EB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BB95-CAC4-4E24-BA98-AF1AF48920E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6889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6650-8EE1-4276-9AE1-ACFD81B42EB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BB95-CAC4-4E24-BA98-AF1AF4892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39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6650-8EE1-4276-9AE1-ACFD81B42EB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BB95-CAC4-4E24-BA98-AF1AF4892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073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6650-8EE1-4276-9AE1-ACFD81B42EB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BB95-CAC4-4E24-BA98-AF1AF4892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5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6650-8EE1-4276-9AE1-ACFD81B42EB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BB95-CAC4-4E24-BA98-AF1AF4892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46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6650-8EE1-4276-9AE1-ACFD81B42EB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BB95-CAC4-4E24-BA98-AF1AF4892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88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6650-8EE1-4276-9AE1-ACFD81B42EB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BB95-CAC4-4E24-BA98-AF1AF4892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24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6650-8EE1-4276-9AE1-ACFD81B42EB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BB95-CAC4-4E24-BA98-AF1AF4892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37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6650-8EE1-4276-9AE1-ACFD81B42EB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BB95-CAC4-4E24-BA98-AF1AF4892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96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6650-8EE1-4276-9AE1-ACFD81B42EB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BB95-CAC4-4E24-BA98-AF1AF4892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60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6650-8EE1-4276-9AE1-ACFD81B42EB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BB95-CAC4-4E24-BA98-AF1AF4892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27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6650-8EE1-4276-9AE1-ACFD81B42EB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BB95-CAC4-4E24-BA98-AF1AF4892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7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FC66650-8EE1-4276-9AE1-ACFD81B42EB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10BB95-CAC4-4E24-BA98-AF1AF4892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410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89A3-5862-4031-ACDD-A11D9DEA3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Objective:  What  you'll learn  in  MySQL  Basics Section</a:t>
            </a:r>
            <a:endParaRPr lang="en-IN" sz="4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19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63FC-DAE5-440B-A8A4-99BCA6A0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D1712-FEB6-4C5C-B1EF-199ED6984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  <a:latin typeface="Georgia" panose="02040502050405020303" pitchFamily="18" charset="0"/>
              </a:rPr>
              <a:t>Database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  <a:latin typeface="Georgia" panose="02040502050405020303" pitchFamily="18" charset="0"/>
              </a:rPr>
              <a:t>MySQL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  <a:latin typeface="Georgia" panose="02040502050405020303" pitchFamily="18" charset="0"/>
              </a:rPr>
              <a:t>phpMyAdmin</a:t>
            </a:r>
            <a:endParaRPr lang="en-IN" sz="3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33778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Century Gothic</vt:lpstr>
      <vt:lpstr>Georgia</vt:lpstr>
      <vt:lpstr>Wingdings</vt:lpstr>
      <vt:lpstr>Wingdings 3</vt:lpstr>
      <vt:lpstr>Slice</vt:lpstr>
      <vt:lpstr>Objective:  What  you'll learn  in  MySQL  Basics Section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Objective:  What  you'll learn  in  MySQL  Basics Section</dc:title>
  <dc:creator>mahes</dc:creator>
  <cp:lastModifiedBy>mahes</cp:lastModifiedBy>
  <cp:revision>1</cp:revision>
  <dcterms:created xsi:type="dcterms:W3CDTF">2021-04-06T09:19:59Z</dcterms:created>
  <dcterms:modified xsi:type="dcterms:W3CDTF">2021-04-06T09:27:42Z</dcterms:modified>
</cp:coreProperties>
</file>