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7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3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0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35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1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09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03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1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3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9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6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8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7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F2B4BE-1A90-4A0B-83C9-3C121938614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1D5873-891F-442C-BBD3-151B8FCF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3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CE7-86F5-4A66-8444-E3D874199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Introduction  to Database  and  MySQL</a:t>
            </a:r>
            <a:endParaRPr lang="en-IN" sz="4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9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0D1E-502E-4056-8EB0-A7B4431F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67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Database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 database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an organized collection of structured information, or 		data, typically stored electronically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 computer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MySQL is a database system used on the web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MySQL uses standard SQL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MySQL is free to download and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MySQL is developed, distributed, and supported by Oracle Corporation</a:t>
            </a:r>
          </a:p>
        </p:txBody>
      </p:sp>
    </p:spTree>
    <p:extLst>
      <p:ext uri="{BB962C8B-B14F-4D97-AF65-F5344CB8AC3E}">
        <p14:creationId xmlns:p14="http://schemas.microsoft.com/office/powerpoint/2010/main" val="35427341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63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</vt:lpstr>
      <vt:lpstr>Century Gothic</vt:lpstr>
      <vt:lpstr>Georgia</vt:lpstr>
      <vt:lpstr>Verdana</vt:lpstr>
      <vt:lpstr>Wingdings</vt:lpstr>
      <vt:lpstr>Wingdings 3</vt:lpstr>
      <vt:lpstr>Slice</vt:lpstr>
      <vt:lpstr>Introduction  to Database  and  MySQL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Database  and  MySQL</dc:title>
  <dc:creator>mahes</dc:creator>
  <cp:lastModifiedBy>mahes</cp:lastModifiedBy>
  <cp:revision>4</cp:revision>
  <dcterms:created xsi:type="dcterms:W3CDTF">2021-04-06T08:40:51Z</dcterms:created>
  <dcterms:modified xsi:type="dcterms:W3CDTF">2021-04-06T09:05:19Z</dcterms:modified>
</cp:coreProperties>
</file>