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29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5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44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5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4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5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2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4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8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BA2DA8-BA94-4713-AD5A-8AC997E957D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C0805C-9CB1-410A-BC99-8A9B8F21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5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9645-0905-448A-9C56-B432CC419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 is  </a:t>
            </a:r>
            <a:r>
              <a:rPr lang="en-US" dirty="0" err="1">
                <a:latin typeface="Georgia" panose="02040502050405020303" pitchFamily="18" charset="0"/>
              </a:rPr>
              <a:t>Mysql</a:t>
            </a:r>
            <a:r>
              <a:rPr lang="en-US" dirty="0">
                <a:latin typeface="Georgia" panose="02040502050405020303" pitchFamily="18" charset="0"/>
              </a:rPr>
              <a:t>…?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D381-F336-4BDD-9D23-26954BCD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1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racleSansVF"/>
              </a:rPr>
              <a:t>MySQL is an open source relational database management system based on SQL</a:t>
            </a:r>
            <a:endParaRPr lang="en-US" sz="32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atabase system used on the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Database system used on the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compiles on a number of platforms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MySQL is developed, distributed, and supported by Oracle Corporation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009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Century Gothic</vt:lpstr>
      <vt:lpstr>Georgia</vt:lpstr>
      <vt:lpstr>OracleSansVF</vt:lpstr>
      <vt:lpstr>Verdana</vt:lpstr>
      <vt:lpstr>Wingdings</vt:lpstr>
      <vt:lpstr>Wingdings 3</vt:lpstr>
      <vt:lpstr>Slice</vt:lpstr>
      <vt:lpstr>What  is  Mysql…?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 is  Mysql…?</dc:title>
  <dc:creator>mahes</dc:creator>
  <cp:lastModifiedBy>mahes</cp:lastModifiedBy>
  <cp:revision>3</cp:revision>
  <dcterms:created xsi:type="dcterms:W3CDTF">2021-04-06T08:57:05Z</dcterms:created>
  <dcterms:modified xsi:type="dcterms:W3CDTF">2021-04-06T09:27:57Z</dcterms:modified>
</cp:coreProperties>
</file>