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7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94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6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77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4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9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8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4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9BBA89-1507-4717-AF36-F23BD259982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37521B-231F-45F8-8616-B1635AB66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3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A31A-FB7D-4AAE-BFE8-57E06AD09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php </a:t>
            </a:r>
            <a:r>
              <a:rPr lang="en-US" dirty="0" err="1">
                <a:latin typeface="Georgia" panose="02040502050405020303" pitchFamily="18" charset="0"/>
              </a:rPr>
              <a:t>Myadmin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0454-7D09-4F3E-BD6F-AFA691C6B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9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8AB4-4957-4450-8E4A-AF91B222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67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phpMyAdmin is a free software tool written in PHP, intended to handle the administration of MySQL over the Web.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phpMyAdmin supports a wide range of operations on MySQL and </a:t>
            </a:r>
            <a:r>
              <a:rPr lang="en-US" sz="2400" b="0" i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MariaDB.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092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37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What is php Myadmin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php Myadmin</dc:title>
  <dc:creator>mahes</dc:creator>
  <cp:lastModifiedBy>mahes</cp:lastModifiedBy>
  <cp:revision>2</cp:revision>
  <dcterms:created xsi:type="dcterms:W3CDTF">2021-04-06T09:05:29Z</dcterms:created>
  <dcterms:modified xsi:type="dcterms:W3CDTF">2021-04-06T09:15:22Z</dcterms:modified>
</cp:coreProperties>
</file>