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0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77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8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4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6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6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8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8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AEAD35-030E-4C60-98F0-02970824567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5ADA3F-BEEF-456F-9977-2EBB593C8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5B09-5DC8-4217-A54E-1E5D193DB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Summary: What you have learned in MySQL Basics Section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0238-10C1-4B79-8C57-8B1FA0CF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Database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phpMyAdmin</a:t>
            </a:r>
            <a:endParaRPr lang="en-IN" sz="4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553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Summary: What you have learned in MySQL Basics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MySQL Basics Section</dc:title>
  <dc:creator>mahes</dc:creator>
  <cp:lastModifiedBy>mahes</cp:lastModifiedBy>
  <cp:revision>3</cp:revision>
  <dcterms:created xsi:type="dcterms:W3CDTF">2021-04-06T09:28:07Z</dcterms:created>
  <dcterms:modified xsi:type="dcterms:W3CDTF">2021-04-06T10:23:56Z</dcterms:modified>
</cp:coreProperties>
</file>