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0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4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784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0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609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63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6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2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9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7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10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0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0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2CE809-8FE3-4640-82D7-4D680530FCF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5E92D5-4905-49B4-B151-4E0551F5D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01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91EC1-1384-48F6-8848-6CFFA718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96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What is 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Representational state transfer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 (</a:t>
            </a:r>
            <a:r>
              <a:rPr lang="en-IN" sz="2800" b="1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REST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 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used to create interactive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What is RESTful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Web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RESTful Web service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1"/>
                </a:solidFill>
                <a:latin typeface="Georgia" panose="02040502050405020303" pitchFamily="18" charset="0"/>
              </a:rPr>
              <a:t>HTTP Protocol with HTTP methods as like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GET, HEAD, POST, PUT, PATCH, DELETE, CONNECT, OPTIONS and TRACE</a:t>
            </a:r>
            <a:endParaRPr lang="en-IN" sz="28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776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47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Georgia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1</cp:revision>
  <dcterms:created xsi:type="dcterms:W3CDTF">2021-04-10T08:21:56Z</dcterms:created>
  <dcterms:modified xsi:type="dcterms:W3CDTF">2021-04-10T08:28:02Z</dcterms:modified>
</cp:coreProperties>
</file>