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0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47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9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3464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8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726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684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877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6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75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5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1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74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9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F9AD60-0AAA-4FCD-ADF9-019346B4B8FE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D6AA53-CC89-4268-987D-7DD331E13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88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A964-1546-49B5-A391-DFD574A2F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54884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What is Web Services?</a:t>
            </a:r>
            <a:endParaRPr lang="en-IN" b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Advantages of Web services</a:t>
            </a:r>
          </a:p>
          <a:p>
            <a:pPr marL="0" indent="0" algn="l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		Interoperability</a:t>
            </a:r>
            <a:endParaRPr lang="en-IN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 algn="l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		Usability</a:t>
            </a:r>
            <a:endParaRPr lang="en-IN" b="1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 algn="l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		Reusability</a:t>
            </a:r>
            <a:endParaRPr lang="en-IN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0" indent="0" algn="l">
              <a:buNone/>
            </a:pPr>
            <a:r>
              <a:rPr lang="en-IN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		</a:t>
            </a:r>
            <a:r>
              <a:rPr lang="en-IN" b="0" dirty="0" err="1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Deployability</a:t>
            </a:r>
            <a:endParaRPr lang="en-IN" b="1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 algn="l"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		Cost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Types of Web service testing</a:t>
            </a:r>
            <a:endParaRPr lang="en-US" b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		1. </a:t>
            </a:r>
            <a:r>
              <a:rPr lang="en-IN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SOAP Web Services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		2. </a:t>
            </a:r>
            <a:r>
              <a:rPr lang="en-IN" b="1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REST Web Services</a:t>
            </a:r>
            <a:b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4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EBEE8-06B2-466B-9607-B880D933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84" y="685800"/>
            <a:ext cx="6711193" cy="5487988"/>
          </a:xfrm>
        </p:spPr>
      </p:pic>
    </p:spTree>
    <p:extLst>
      <p:ext uri="{BB962C8B-B14F-4D97-AF65-F5344CB8AC3E}">
        <p14:creationId xmlns:p14="http://schemas.microsoft.com/office/powerpoint/2010/main" val="87701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DE45B-BA11-43C8-92B4-B69645968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204" y="685800"/>
            <a:ext cx="7534130" cy="5462588"/>
          </a:xfrm>
        </p:spPr>
      </p:pic>
    </p:spTree>
    <p:extLst>
      <p:ext uri="{BB962C8B-B14F-4D97-AF65-F5344CB8AC3E}">
        <p14:creationId xmlns:p14="http://schemas.microsoft.com/office/powerpoint/2010/main" val="42317747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</TotalTime>
  <Words>44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Century Gothic</vt:lpstr>
      <vt:lpstr>Georgia</vt:lpstr>
      <vt:lpstr>Wingdings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</dc:creator>
  <cp:lastModifiedBy>mahes</cp:lastModifiedBy>
  <cp:revision>2</cp:revision>
  <dcterms:created xsi:type="dcterms:W3CDTF">2021-04-10T08:48:21Z</dcterms:created>
  <dcterms:modified xsi:type="dcterms:W3CDTF">2021-04-10T08:56:38Z</dcterms:modified>
</cp:coreProperties>
</file>