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66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49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07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817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541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058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8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5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3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44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18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3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1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0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3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6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A5CA67-5027-40C2-B631-7BB0F0F6D10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2B6E2D-A111-482A-B87C-1A60926D4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76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2331-A22A-46F3-9225-CE38FDA34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stellar" panose="020A0402060406010301" pitchFamily="18" charset="0"/>
              </a:rPr>
              <a:t>Objective: What you'll learn in Intermediate CSS3 Section</a:t>
            </a:r>
            <a:endParaRPr lang="en-IN" sz="36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80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0722-CCE1-4C44-A800-D7917FC6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911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CSS Box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CSS Floating Columns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Positioning Elements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Display Inline or Block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Use Google Fonts in your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Project: Website Layout</a:t>
            </a:r>
            <a:endParaRPr lang="en-IN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038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30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Castellar</vt:lpstr>
      <vt:lpstr>Century Gothic</vt:lpstr>
      <vt:lpstr>Georgia</vt:lpstr>
      <vt:lpstr>Wingdings</vt:lpstr>
      <vt:lpstr>Wingdings 3</vt:lpstr>
      <vt:lpstr>Slice</vt:lpstr>
      <vt:lpstr>Objective: What you'll learn in Intermediate CSS3 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What you'll learn in Intermediate CSS3 Section</dc:title>
  <dc:creator>mahes</dc:creator>
  <cp:lastModifiedBy>mahes</cp:lastModifiedBy>
  <cp:revision>1</cp:revision>
  <dcterms:created xsi:type="dcterms:W3CDTF">2021-03-18T17:48:50Z</dcterms:created>
  <dcterms:modified xsi:type="dcterms:W3CDTF">2021-03-18T17:51:01Z</dcterms:modified>
</cp:coreProperties>
</file>