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41" d="100"/>
          <a:sy n="41" d="100"/>
        </p:scale>
        <p:origin x="60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3D8D-5FF2-44EA-AF7C-E3831B4EA86A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77A4-D445-4622-8022-C52D3935928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36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3D8D-5FF2-44EA-AF7C-E3831B4EA86A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77A4-D445-4622-8022-C52D39359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4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3D8D-5FF2-44EA-AF7C-E3831B4EA86A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77A4-D445-4622-8022-C52D39359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487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3D8D-5FF2-44EA-AF7C-E3831B4EA86A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77A4-D445-4622-8022-C52D3935928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0920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3D8D-5FF2-44EA-AF7C-E3831B4EA86A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77A4-D445-4622-8022-C52D39359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15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3D8D-5FF2-44EA-AF7C-E3831B4EA86A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77A4-D445-4622-8022-C52D3935928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2370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3D8D-5FF2-44EA-AF7C-E3831B4EA86A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77A4-D445-4622-8022-C52D39359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558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3D8D-5FF2-44EA-AF7C-E3831B4EA86A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77A4-D445-4622-8022-C52D39359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389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3D8D-5FF2-44EA-AF7C-E3831B4EA86A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77A4-D445-4622-8022-C52D39359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04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3D8D-5FF2-44EA-AF7C-E3831B4EA86A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77A4-D445-4622-8022-C52D39359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2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3D8D-5FF2-44EA-AF7C-E3831B4EA86A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77A4-D445-4622-8022-C52D39359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40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3D8D-5FF2-44EA-AF7C-E3831B4EA86A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77A4-D445-4622-8022-C52D39359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58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3D8D-5FF2-44EA-AF7C-E3831B4EA86A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77A4-D445-4622-8022-C52D39359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03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3D8D-5FF2-44EA-AF7C-E3831B4EA86A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77A4-D445-4622-8022-C52D39359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04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3D8D-5FF2-44EA-AF7C-E3831B4EA86A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77A4-D445-4622-8022-C52D39359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86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3D8D-5FF2-44EA-AF7C-E3831B4EA86A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77A4-D445-4622-8022-C52D39359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55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3D8D-5FF2-44EA-AF7C-E3831B4EA86A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77A4-D445-4622-8022-C52D39359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15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B93D8D-5FF2-44EA-AF7C-E3831B4EA86A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68577A4-D445-4622-8022-C52D39359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023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0583-A5D6-4754-AC28-804580517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33701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Things  to  Remember in Intermediate  CSS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1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4728-6F8D-4B8B-9186-F1C0E2751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4578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  <a:latin typeface="Georgia" panose="02040502050405020303" pitchFamily="18" charset="0"/>
              </a:rPr>
              <a:t>CSS Box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  <a:latin typeface="Georgia" panose="02040502050405020303" pitchFamily="18" charset="0"/>
              </a:rPr>
              <a:t>CSS Floating Columns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  <a:latin typeface="Georgia" panose="02040502050405020303" pitchFamily="18" charset="0"/>
              </a:rPr>
              <a:t>Positioning Elements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  <a:latin typeface="Georgia" panose="02040502050405020303" pitchFamily="18" charset="0"/>
              </a:rPr>
              <a:t>Display Inline or Block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  <a:latin typeface="Georgia" panose="02040502050405020303" pitchFamily="18" charset="0"/>
              </a:rPr>
              <a:t>Use Google Fonts in your Website</a:t>
            </a:r>
            <a:endParaRPr lang="en-IN" sz="32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90631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</TotalTime>
  <Words>23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Century Gothic</vt:lpstr>
      <vt:lpstr>Georgia</vt:lpstr>
      <vt:lpstr>Wingdings</vt:lpstr>
      <vt:lpstr>Wingdings 3</vt:lpstr>
      <vt:lpstr>Slice</vt:lpstr>
      <vt:lpstr>Things  to  Remember in Intermediate  CSS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 to  Remember in Intermediate  CSS</dc:title>
  <dc:creator>mahes</dc:creator>
  <cp:lastModifiedBy>mahes</cp:lastModifiedBy>
  <cp:revision>1</cp:revision>
  <dcterms:created xsi:type="dcterms:W3CDTF">2021-03-18T17:32:18Z</dcterms:created>
  <dcterms:modified xsi:type="dcterms:W3CDTF">2021-03-18T17:36:23Z</dcterms:modified>
</cp:coreProperties>
</file>