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4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81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8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96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8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5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6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4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9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0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2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6B4E0D-D952-443B-ADA4-FF604A498D4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B69AF0-C0F4-410D-A4DA-E6519B920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73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7822-0A51-4373-9A80-BAA6B881A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aur" panose="02030504050205020304" pitchFamily="18" charset="0"/>
              </a:rPr>
              <a:t>Summary: What you have learned in Intermediate CSS3 Section</a:t>
            </a:r>
            <a:endParaRPr lang="en-IN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9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BCED-81C0-48BF-A19C-38A68A48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95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CSS 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CSS Floating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Positioning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Display Inline or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Use Google Fonts in your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Project: Website Layout</a:t>
            </a:r>
            <a:endParaRPr lang="en-IN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711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Summary: What you have learned in Intermediate CSS3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What you have learned in Intermediate CSS3 Section</dc:title>
  <dc:creator>mahes</dc:creator>
  <cp:lastModifiedBy>mahes</cp:lastModifiedBy>
  <cp:revision>1</cp:revision>
  <dcterms:created xsi:type="dcterms:W3CDTF">2021-03-18T17:41:32Z</dcterms:created>
  <dcterms:modified xsi:type="dcterms:W3CDTF">2021-03-18T17:45:01Z</dcterms:modified>
</cp:coreProperties>
</file>