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07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08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2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0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0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EBB697-80ED-4071-B5B5-3D0CEE01FE84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264221-56EE-40AC-BAE0-FDE177435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23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983B-8E6D-4A92-BA7C-DD2E87AA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42900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Objective: What  you'll learn  in  Intermediate </a:t>
            </a:r>
            <a:r>
              <a:rPr lang="en-US" sz="4400" dirty="0" err="1">
                <a:latin typeface="Georgia" panose="02040502050405020303" pitchFamily="18" charset="0"/>
              </a:rPr>
              <a:t>Javascript</a:t>
            </a:r>
            <a:r>
              <a:rPr lang="en-US" sz="4400">
                <a:latin typeface="Georgia" panose="02040502050405020303" pitchFamily="18" charset="0"/>
              </a:rPr>
              <a:t>  </a:t>
            </a:r>
            <a:r>
              <a:rPr lang="en-US" sz="4400" dirty="0">
                <a:latin typeface="Georgia" panose="02040502050405020303" pitchFamily="18" charset="0"/>
              </a:rPr>
              <a:t>Section</a:t>
            </a:r>
            <a:endParaRPr lang="en-IN" sz="4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6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FB93-2D3F-4CF0-9170-EDD1DB81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14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Events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Trace Logs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Try Catch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Find an Element by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Update the Element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Access Form Elements</a:t>
            </a:r>
            <a:endParaRPr lang="en-IN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8776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Objective: What  you'll learn  in  Intermediate Javascript 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What  you'll learn  in  Intermediate Javascript  Section</dc:title>
  <dc:creator>mahes</dc:creator>
  <cp:lastModifiedBy>mahes</cp:lastModifiedBy>
  <cp:revision>1</cp:revision>
  <dcterms:created xsi:type="dcterms:W3CDTF">2021-03-24T04:40:21Z</dcterms:created>
  <dcterms:modified xsi:type="dcterms:W3CDTF">2021-03-24T04:42:26Z</dcterms:modified>
</cp:coreProperties>
</file>