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4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8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28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01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4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3082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0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3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9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7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2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0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0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4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613C74-65DB-4926-8DD7-07B8800992B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FF3317-1755-4837-9634-E81007B6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89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FF42-1491-4055-868A-00C67D63E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320040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Things  to  Remember  in Intermediate  </a:t>
            </a:r>
            <a:r>
              <a:rPr lang="en-US" sz="4000" dirty="0" err="1">
                <a:latin typeface="Georgia" panose="02040502050405020303" pitchFamily="18" charset="0"/>
              </a:rPr>
              <a:t>Javascript</a:t>
            </a:r>
            <a:endParaRPr lang="en-IN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0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37C1-8B34-4D7E-8033-2D6AD100E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Events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latin typeface="Georgia" panose="02040502050405020303" pitchFamily="18" charset="0"/>
              </a:rPr>
              <a:t>Trace Logs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Try Catch Block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DOM: Find an Element by 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DOM: Update the Element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Access Form Elements</a:t>
            </a:r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761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30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Things  to  Remember  in Intermediate  Javascript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 to  Remember  in Intermediate  Javascript</dc:title>
  <dc:creator>mahes</dc:creator>
  <cp:lastModifiedBy>mahes</cp:lastModifiedBy>
  <cp:revision>2</cp:revision>
  <dcterms:created xsi:type="dcterms:W3CDTF">2021-03-24T04:23:21Z</dcterms:created>
  <dcterms:modified xsi:type="dcterms:W3CDTF">2021-03-24T04:27:36Z</dcterms:modified>
</cp:coreProperties>
</file>