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2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95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58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3124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37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4940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19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48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53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9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05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7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4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5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7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0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87264C-A4CD-492A-98D8-DB624715E7A5}" type="datetimeFigureOut">
              <a:rPr lang="en-IN" smtClean="0"/>
              <a:t>10-04-2021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47AF5C-D548-45AC-9CD7-66E5974220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99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A1240-E890-42C3-9752-26B2F13B4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4801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an API? (Application Programming Interface)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What Is an Example of an API?</a:t>
            </a:r>
            <a:endParaRPr lang="en-IN" sz="24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 err="1">
                <a:solidFill>
                  <a:schemeClr val="tx1"/>
                </a:solidFill>
                <a:latin typeface="Georgia" panose="02040502050405020303" pitchFamily="18" charset="0"/>
              </a:rPr>
              <a:t>Familier</a:t>
            </a:r>
            <a:r>
              <a:rPr lang="en-IN" sz="2400" dirty="0">
                <a:solidFill>
                  <a:schemeClr val="tx1"/>
                </a:solidFill>
                <a:latin typeface="Georgia" panose="02040502050405020303" pitchFamily="18" charset="0"/>
              </a:rPr>
              <a:t> Example of an API?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24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917A1-8523-4773-AAF1-B5259EC6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0" y="2718426"/>
            <a:ext cx="8534401" cy="357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4337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Century Gothic</vt:lpstr>
      <vt:lpstr>Georgia</vt:lpstr>
      <vt:lpstr>Wingdings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</dc:creator>
  <cp:lastModifiedBy>mahes</cp:lastModifiedBy>
  <cp:revision>1</cp:revision>
  <dcterms:created xsi:type="dcterms:W3CDTF">2021-04-10T07:30:53Z</dcterms:created>
  <dcterms:modified xsi:type="dcterms:W3CDTF">2021-04-10T07:35:24Z</dcterms:modified>
</cp:coreProperties>
</file>