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5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01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71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26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4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88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5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64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1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0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6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F9D7E9-EA62-4B06-B12C-F3CFC12067D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A2633C-C45A-4163-BB27-A483B619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55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62CF-3ED7-409D-AABF-FFB664B9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48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JSON -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is JSON?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Why use JSON?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Exchanging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Sending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Receiving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Storing Data</a:t>
            </a:r>
          </a:p>
        </p:txBody>
      </p:sp>
    </p:spTree>
    <p:extLst>
      <p:ext uri="{BB962C8B-B14F-4D97-AF65-F5344CB8AC3E}">
        <p14:creationId xmlns:p14="http://schemas.microsoft.com/office/powerpoint/2010/main" val="6418583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Georgia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1</cp:revision>
  <dcterms:created xsi:type="dcterms:W3CDTF">2021-04-09T18:06:47Z</dcterms:created>
  <dcterms:modified xsi:type="dcterms:W3CDTF">2021-04-09T18:11:10Z</dcterms:modified>
</cp:coreProperties>
</file>