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 id="275" r:id="rId9"/>
    <p:sldId id="276" r:id="rId10"/>
    <p:sldId id="277" r:id="rId11"/>
    <p:sldId id="278" r:id="rId12"/>
    <p:sldId id="279" r:id="rId13"/>
    <p:sldId id="280" r:id="rId14"/>
    <p:sldId id="281" r:id="rId15"/>
    <p:sldId id="272" r:id="rId16"/>
    <p:sldId id="273" r:id="rId17"/>
    <p:sldId id="274" r:id="rId18"/>
    <p:sldId id="263" r:id="rId19"/>
    <p:sldId id="264" r:id="rId20"/>
    <p:sldId id="265" r:id="rId21"/>
    <p:sldId id="266" r:id="rId22"/>
    <p:sldId id="267" r:id="rId23"/>
    <p:sldId id="268" r:id="rId24"/>
    <p:sldId id="269" r:id="rId25"/>
    <p:sldId id="270" r:id="rId26"/>
    <p:sldId id="271" r:id="rId27"/>
    <p:sldId id="284"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648784-953E-46FB-9F66-957B9B9E396F}" type="doc">
      <dgm:prSet loTypeId="urn:microsoft.com/office/officeart/2005/8/layout/hierarchy1" loCatId="hierarchy" qsTypeId="urn:microsoft.com/office/officeart/2005/8/quickstyle/simple1" qsCatId="simple" csTypeId="urn:microsoft.com/office/officeart/2005/8/colors/colorful3" csCatId="colorful" phldr="1"/>
      <dgm:spPr/>
      <dgm:t>
        <a:bodyPr/>
        <a:lstStyle/>
        <a:p>
          <a:endParaRPr lang="en-CA"/>
        </a:p>
      </dgm:t>
    </dgm:pt>
    <dgm:pt modelId="{7915DC17-62F5-4ACC-BEF6-5F6D54BE0D96}">
      <dgm:prSet phldrT="[Text]"/>
      <dgm:spPr/>
      <dgm:t>
        <a:bodyPr/>
        <a:lstStyle/>
        <a:p>
          <a:r>
            <a:rPr lang="en-US" dirty="0"/>
            <a:t>Masked Face Images 137016 Images</a:t>
          </a:r>
          <a:endParaRPr lang="en-CA" dirty="0"/>
        </a:p>
      </dgm:t>
    </dgm:pt>
    <dgm:pt modelId="{66D7E06F-A6D2-4F8B-BC21-05750C7693CD}" type="parTrans" cxnId="{A41C458D-16DF-4BFD-879E-B1596CC4AF5B}">
      <dgm:prSet/>
      <dgm:spPr/>
      <dgm:t>
        <a:bodyPr/>
        <a:lstStyle/>
        <a:p>
          <a:endParaRPr lang="en-CA"/>
        </a:p>
      </dgm:t>
    </dgm:pt>
    <dgm:pt modelId="{8BDD9E42-078A-47AD-BD5A-0CDD29DF8F44}" type="sibTrans" cxnId="{A41C458D-16DF-4BFD-879E-B1596CC4AF5B}">
      <dgm:prSet/>
      <dgm:spPr/>
      <dgm:t>
        <a:bodyPr/>
        <a:lstStyle/>
        <a:p>
          <a:endParaRPr lang="en-CA"/>
        </a:p>
      </dgm:t>
    </dgm:pt>
    <dgm:pt modelId="{EE3A0EB6-80DC-45BD-880D-BC1108A36C94}">
      <dgm:prSet phldrT="[Text]"/>
      <dgm:spPr/>
      <dgm:t>
        <a:bodyPr/>
        <a:lstStyle/>
        <a:p>
          <a:r>
            <a:rPr lang="en-US" dirty="0"/>
            <a:t>Correctly Masked Faces 49% Total 67193 Images</a:t>
          </a:r>
          <a:endParaRPr lang="en-CA" dirty="0"/>
        </a:p>
      </dgm:t>
    </dgm:pt>
    <dgm:pt modelId="{DDF25273-52CE-4901-8616-B16D389EDCC3}" type="parTrans" cxnId="{0AC32C0A-7FCD-4C15-A0DD-04C9C3218039}">
      <dgm:prSet/>
      <dgm:spPr/>
      <dgm:t>
        <a:bodyPr/>
        <a:lstStyle/>
        <a:p>
          <a:endParaRPr lang="en-CA"/>
        </a:p>
      </dgm:t>
    </dgm:pt>
    <dgm:pt modelId="{64E5FDAB-703A-4A1D-9D69-A7515EC2B83D}" type="sibTrans" cxnId="{0AC32C0A-7FCD-4C15-A0DD-04C9C3218039}">
      <dgm:prSet/>
      <dgm:spPr/>
      <dgm:t>
        <a:bodyPr/>
        <a:lstStyle/>
        <a:p>
          <a:endParaRPr lang="en-CA"/>
        </a:p>
      </dgm:t>
    </dgm:pt>
    <dgm:pt modelId="{44B2C026-810A-4D78-8C3D-8DFADF829FBD}">
      <dgm:prSet phldrT="[Text]"/>
      <dgm:spPr/>
      <dgm:t>
        <a:bodyPr/>
        <a:lstStyle/>
        <a:p>
          <a:r>
            <a:rPr lang="en-US" dirty="0"/>
            <a:t>Incorrectly Masked Faces 51% Total 69823 Images</a:t>
          </a:r>
          <a:endParaRPr lang="en-CA" dirty="0"/>
        </a:p>
      </dgm:t>
    </dgm:pt>
    <dgm:pt modelId="{AA443842-7EC8-4612-8CCF-BE8B66988246}" type="parTrans" cxnId="{B8FA007E-4DBA-43D0-B717-D0D12CDFAF85}">
      <dgm:prSet/>
      <dgm:spPr/>
      <dgm:t>
        <a:bodyPr/>
        <a:lstStyle/>
        <a:p>
          <a:endParaRPr lang="en-CA"/>
        </a:p>
      </dgm:t>
    </dgm:pt>
    <dgm:pt modelId="{25F9FA78-D240-48E4-9698-6C28F69182D8}" type="sibTrans" cxnId="{B8FA007E-4DBA-43D0-B717-D0D12CDFAF85}">
      <dgm:prSet/>
      <dgm:spPr/>
      <dgm:t>
        <a:bodyPr/>
        <a:lstStyle/>
        <a:p>
          <a:endParaRPr lang="en-CA"/>
        </a:p>
      </dgm:t>
    </dgm:pt>
    <dgm:pt modelId="{A037822F-B55C-4836-AB5E-D27DE7E9B3DF}">
      <dgm:prSet phldrT="[Text]"/>
      <dgm:spPr/>
      <dgm:t>
        <a:bodyPr/>
        <a:lstStyle/>
        <a:p>
          <a:r>
            <a:rPr lang="en-US" dirty="0"/>
            <a:t>Only mouth and chin masked 80% Total 55857 Images</a:t>
          </a:r>
          <a:endParaRPr lang="en-CA" dirty="0"/>
        </a:p>
      </dgm:t>
    </dgm:pt>
    <dgm:pt modelId="{82D9CB1E-F571-47E3-9533-26D13D6177A5}" type="parTrans" cxnId="{D8E60D6C-4F50-49DF-B08E-CE3E43B7A92E}">
      <dgm:prSet/>
      <dgm:spPr/>
      <dgm:t>
        <a:bodyPr/>
        <a:lstStyle/>
        <a:p>
          <a:endParaRPr lang="en-CA"/>
        </a:p>
      </dgm:t>
    </dgm:pt>
    <dgm:pt modelId="{10321861-C229-4F00-80CD-9BEDF3708C07}" type="sibTrans" cxnId="{D8E60D6C-4F50-49DF-B08E-CE3E43B7A92E}">
      <dgm:prSet/>
      <dgm:spPr/>
      <dgm:t>
        <a:bodyPr/>
        <a:lstStyle/>
        <a:p>
          <a:endParaRPr lang="en-CA"/>
        </a:p>
      </dgm:t>
    </dgm:pt>
    <dgm:pt modelId="{CAA8C70A-8C9C-4BE8-B7F3-9B30A5909955}">
      <dgm:prSet phldrT="[Text]"/>
      <dgm:spPr/>
      <dgm:t>
        <a:bodyPr/>
        <a:lstStyle/>
        <a:p>
          <a:r>
            <a:rPr lang="en-US" dirty="0"/>
            <a:t>Only nose and mouth masked </a:t>
          </a:r>
          <a:r>
            <a:rPr lang="en-CA" dirty="0"/>
            <a:t>10% Total 6983 Images</a:t>
          </a:r>
        </a:p>
      </dgm:t>
    </dgm:pt>
    <dgm:pt modelId="{14041ACD-5313-4291-B946-A91BC2A85C26}" type="parTrans" cxnId="{E7298D96-9C0E-45DE-93AF-5417A6C5C97C}">
      <dgm:prSet/>
      <dgm:spPr/>
      <dgm:t>
        <a:bodyPr/>
        <a:lstStyle/>
        <a:p>
          <a:endParaRPr lang="en-CA"/>
        </a:p>
      </dgm:t>
    </dgm:pt>
    <dgm:pt modelId="{EDF04225-0035-4A43-9BB4-1B4BD287F9F0}" type="sibTrans" cxnId="{E7298D96-9C0E-45DE-93AF-5417A6C5C97C}">
      <dgm:prSet/>
      <dgm:spPr/>
      <dgm:t>
        <a:bodyPr/>
        <a:lstStyle/>
        <a:p>
          <a:endParaRPr lang="en-CA"/>
        </a:p>
      </dgm:t>
    </dgm:pt>
    <dgm:pt modelId="{B180DCCB-9195-4209-9722-2D2F3A8D3CF1}">
      <dgm:prSet phldrT="[Text]"/>
      <dgm:spPr/>
      <dgm:t>
        <a:bodyPr/>
        <a:lstStyle/>
        <a:p>
          <a:r>
            <a:rPr lang="en-US" dirty="0"/>
            <a:t>Only chin masked 10% Total 6983 Images</a:t>
          </a:r>
          <a:endParaRPr lang="en-CA" dirty="0"/>
        </a:p>
      </dgm:t>
    </dgm:pt>
    <dgm:pt modelId="{9C5734EC-34D8-4986-9300-C6B2332FE4BC}" type="parTrans" cxnId="{A9BF24A5-BA57-43B7-8453-7B5472894CF2}">
      <dgm:prSet/>
      <dgm:spPr/>
      <dgm:t>
        <a:bodyPr/>
        <a:lstStyle/>
        <a:p>
          <a:endParaRPr lang="en-CA"/>
        </a:p>
      </dgm:t>
    </dgm:pt>
    <dgm:pt modelId="{E9853D48-4C2A-4938-8B1F-47AC63D340A3}" type="sibTrans" cxnId="{A9BF24A5-BA57-43B7-8453-7B5472894CF2}">
      <dgm:prSet/>
      <dgm:spPr/>
      <dgm:t>
        <a:bodyPr/>
        <a:lstStyle/>
        <a:p>
          <a:endParaRPr lang="en-CA"/>
        </a:p>
      </dgm:t>
    </dgm:pt>
    <dgm:pt modelId="{E9663D82-EE10-451B-AFDB-564A18C9D999}" type="pres">
      <dgm:prSet presAssocID="{0E648784-953E-46FB-9F66-957B9B9E396F}" presName="hierChild1" presStyleCnt="0">
        <dgm:presLayoutVars>
          <dgm:chPref val="1"/>
          <dgm:dir/>
          <dgm:animOne val="branch"/>
          <dgm:animLvl val="lvl"/>
          <dgm:resizeHandles/>
        </dgm:presLayoutVars>
      </dgm:prSet>
      <dgm:spPr/>
    </dgm:pt>
    <dgm:pt modelId="{5BB94B84-7615-4CCF-8538-31FCAB0B9473}" type="pres">
      <dgm:prSet presAssocID="{7915DC17-62F5-4ACC-BEF6-5F6D54BE0D96}" presName="hierRoot1" presStyleCnt="0"/>
      <dgm:spPr/>
    </dgm:pt>
    <dgm:pt modelId="{16119BE8-3039-4E78-A75F-7E7FECE8ED2F}" type="pres">
      <dgm:prSet presAssocID="{7915DC17-62F5-4ACC-BEF6-5F6D54BE0D96}" presName="composite" presStyleCnt="0"/>
      <dgm:spPr/>
    </dgm:pt>
    <dgm:pt modelId="{BD51607E-D95B-4D2E-B1D4-57EDEE468C2E}" type="pres">
      <dgm:prSet presAssocID="{7915DC17-62F5-4ACC-BEF6-5F6D54BE0D96}" presName="background" presStyleLbl="node0" presStyleIdx="0" presStyleCnt="1"/>
      <dgm:spPr/>
    </dgm:pt>
    <dgm:pt modelId="{13DF4D04-3EF5-42FE-85A7-4BB3A40F3000}" type="pres">
      <dgm:prSet presAssocID="{7915DC17-62F5-4ACC-BEF6-5F6D54BE0D96}" presName="text" presStyleLbl="fgAcc0" presStyleIdx="0" presStyleCnt="1">
        <dgm:presLayoutVars>
          <dgm:chPref val="3"/>
        </dgm:presLayoutVars>
      </dgm:prSet>
      <dgm:spPr/>
    </dgm:pt>
    <dgm:pt modelId="{D284890C-A41D-4F58-9C85-487E4E7599A5}" type="pres">
      <dgm:prSet presAssocID="{7915DC17-62F5-4ACC-BEF6-5F6D54BE0D96}" presName="hierChild2" presStyleCnt="0"/>
      <dgm:spPr/>
    </dgm:pt>
    <dgm:pt modelId="{90BFA590-7F92-4594-AF10-4EA7687F28F2}" type="pres">
      <dgm:prSet presAssocID="{DDF25273-52CE-4901-8616-B16D389EDCC3}" presName="Name10" presStyleLbl="parChTrans1D2" presStyleIdx="0" presStyleCnt="2"/>
      <dgm:spPr/>
    </dgm:pt>
    <dgm:pt modelId="{B046752B-3AE9-4748-A393-08D69570EFB0}" type="pres">
      <dgm:prSet presAssocID="{EE3A0EB6-80DC-45BD-880D-BC1108A36C94}" presName="hierRoot2" presStyleCnt="0"/>
      <dgm:spPr/>
    </dgm:pt>
    <dgm:pt modelId="{84CFF1F9-B5FD-4EB5-9D27-4B39F3BB7FC9}" type="pres">
      <dgm:prSet presAssocID="{EE3A0EB6-80DC-45BD-880D-BC1108A36C94}" presName="composite2" presStyleCnt="0"/>
      <dgm:spPr/>
    </dgm:pt>
    <dgm:pt modelId="{21D8292B-3957-4CA3-A73F-FBA094549E3D}" type="pres">
      <dgm:prSet presAssocID="{EE3A0EB6-80DC-45BD-880D-BC1108A36C94}" presName="background2" presStyleLbl="node2" presStyleIdx="0" presStyleCnt="2"/>
      <dgm:spPr/>
    </dgm:pt>
    <dgm:pt modelId="{D8531558-3D68-4141-A1B3-9F5D0FC51D74}" type="pres">
      <dgm:prSet presAssocID="{EE3A0EB6-80DC-45BD-880D-BC1108A36C94}" presName="text2" presStyleLbl="fgAcc2" presStyleIdx="0" presStyleCnt="2">
        <dgm:presLayoutVars>
          <dgm:chPref val="3"/>
        </dgm:presLayoutVars>
      </dgm:prSet>
      <dgm:spPr/>
    </dgm:pt>
    <dgm:pt modelId="{F9652D49-BE0D-4CCA-B1EE-9EDBE28CEC42}" type="pres">
      <dgm:prSet presAssocID="{EE3A0EB6-80DC-45BD-880D-BC1108A36C94}" presName="hierChild3" presStyleCnt="0"/>
      <dgm:spPr/>
    </dgm:pt>
    <dgm:pt modelId="{2ABD8D89-1A8C-49A9-BF07-E55377FB6BBC}" type="pres">
      <dgm:prSet presAssocID="{AA443842-7EC8-4612-8CCF-BE8B66988246}" presName="Name10" presStyleLbl="parChTrans1D2" presStyleIdx="1" presStyleCnt="2"/>
      <dgm:spPr/>
    </dgm:pt>
    <dgm:pt modelId="{2BE3E4FC-8F10-4E6B-88B3-F0A80AA3DFCA}" type="pres">
      <dgm:prSet presAssocID="{44B2C026-810A-4D78-8C3D-8DFADF829FBD}" presName="hierRoot2" presStyleCnt="0"/>
      <dgm:spPr/>
    </dgm:pt>
    <dgm:pt modelId="{4F69391E-58B3-4BE2-89EC-0F73973E5C5E}" type="pres">
      <dgm:prSet presAssocID="{44B2C026-810A-4D78-8C3D-8DFADF829FBD}" presName="composite2" presStyleCnt="0"/>
      <dgm:spPr/>
    </dgm:pt>
    <dgm:pt modelId="{9ACD455E-9AFF-4748-B2DF-CE0287BBAEB7}" type="pres">
      <dgm:prSet presAssocID="{44B2C026-810A-4D78-8C3D-8DFADF829FBD}" presName="background2" presStyleLbl="node2" presStyleIdx="1" presStyleCnt="2"/>
      <dgm:spPr/>
    </dgm:pt>
    <dgm:pt modelId="{708694D9-5E5B-4F0A-9094-8C8569966237}" type="pres">
      <dgm:prSet presAssocID="{44B2C026-810A-4D78-8C3D-8DFADF829FBD}" presName="text2" presStyleLbl="fgAcc2" presStyleIdx="1" presStyleCnt="2">
        <dgm:presLayoutVars>
          <dgm:chPref val="3"/>
        </dgm:presLayoutVars>
      </dgm:prSet>
      <dgm:spPr/>
    </dgm:pt>
    <dgm:pt modelId="{F6E13F51-B6A5-4B0A-A193-4564B8A8AED4}" type="pres">
      <dgm:prSet presAssocID="{44B2C026-810A-4D78-8C3D-8DFADF829FBD}" presName="hierChild3" presStyleCnt="0"/>
      <dgm:spPr/>
    </dgm:pt>
    <dgm:pt modelId="{6B6CAC35-11A0-42E3-8682-A7F1178C1876}" type="pres">
      <dgm:prSet presAssocID="{82D9CB1E-F571-47E3-9533-26D13D6177A5}" presName="Name17" presStyleLbl="parChTrans1D3" presStyleIdx="0" presStyleCnt="3"/>
      <dgm:spPr/>
    </dgm:pt>
    <dgm:pt modelId="{67A06261-A84C-4A35-8845-83A6C5CC643D}" type="pres">
      <dgm:prSet presAssocID="{A037822F-B55C-4836-AB5E-D27DE7E9B3DF}" presName="hierRoot3" presStyleCnt="0"/>
      <dgm:spPr/>
    </dgm:pt>
    <dgm:pt modelId="{3E1591F5-398D-4020-9C61-0AFFCA31FBA3}" type="pres">
      <dgm:prSet presAssocID="{A037822F-B55C-4836-AB5E-D27DE7E9B3DF}" presName="composite3" presStyleCnt="0"/>
      <dgm:spPr/>
    </dgm:pt>
    <dgm:pt modelId="{6ACDCF71-9E63-4941-B1BC-CE46DC02B1C0}" type="pres">
      <dgm:prSet presAssocID="{A037822F-B55C-4836-AB5E-D27DE7E9B3DF}" presName="background3" presStyleLbl="node3" presStyleIdx="0" presStyleCnt="3"/>
      <dgm:spPr/>
    </dgm:pt>
    <dgm:pt modelId="{B178C07D-2668-4D57-B287-F2D720C54AC4}" type="pres">
      <dgm:prSet presAssocID="{A037822F-B55C-4836-AB5E-D27DE7E9B3DF}" presName="text3" presStyleLbl="fgAcc3" presStyleIdx="0" presStyleCnt="3">
        <dgm:presLayoutVars>
          <dgm:chPref val="3"/>
        </dgm:presLayoutVars>
      </dgm:prSet>
      <dgm:spPr/>
    </dgm:pt>
    <dgm:pt modelId="{01973DAB-AB6C-4075-8720-FA94CA654606}" type="pres">
      <dgm:prSet presAssocID="{A037822F-B55C-4836-AB5E-D27DE7E9B3DF}" presName="hierChild4" presStyleCnt="0"/>
      <dgm:spPr/>
    </dgm:pt>
    <dgm:pt modelId="{CEDA77D9-C6F1-4883-BE5A-D366AB9886DD}" type="pres">
      <dgm:prSet presAssocID="{14041ACD-5313-4291-B946-A91BC2A85C26}" presName="Name17" presStyleLbl="parChTrans1D3" presStyleIdx="1" presStyleCnt="3"/>
      <dgm:spPr/>
    </dgm:pt>
    <dgm:pt modelId="{ABDCD9CE-36B3-4722-8840-3FB1DBC84D6A}" type="pres">
      <dgm:prSet presAssocID="{CAA8C70A-8C9C-4BE8-B7F3-9B30A5909955}" presName="hierRoot3" presStyleCnt="0"/>
      <dgm:spPr/>
    </dgm:pt>
    <dgm:pt modelId="{112F7035-5F2A-4A84-8B1F-B263193C4842}" type="pres">
      <dgm:prSet presAssocID="{CAA8C70A-8C9C-4BE8-B7F3-9B30A5909955}" presName="composite3" presStyleCnt="0"/>
      <dgm:spPr/>
    </dgm:pt>
    <dgm:pt modelId="{CF581CBE-3019-4F2E-B992-49FD74B02027}" type="pres">
      <dgm:prSet presAssocID="{CAA8C70A-8C9C-4BE8-B7F3-9B30A5909955}" presName="background3" presStyleLbl="node3" presStyleIdx="1" presStyleCnt="3"/>
      <dgm:spPr/>
    </dgm:pt>
    <dgm:pt modelId="{E40951A6-2A72-4E7B-92D1-447F5EE0226B}" type="pres">
      <dgm:prSet presAssocID="{CAA8C70A-8C9C-4BE8-B7F3-9B30A5909955}" presName="text3" presStyleLbl="fgAcc3" presStyleIdx="1" presStyleCnt="3">
        <dgm:presLayoutVars>
          <dgm:chPref val="3"/>
        </dgm:presLayoutVars>
      </dgm:prSet>
      <dgm:spPr/>
    </dgm:pt>
    <dgm:pt modelId="{742076CB-A4FB-436C-800C-4A9566D98A28}" type="pres">
      <dgm:prSet presAssocID="{CAA8C70A-8C9C-4BE8-B7F3-9B30A5909955}" presName="hierChild4" presStyleCnt="0"/>
      <dgm:spPr/>
    </dgm:pt>
    <dgm:pt modelId="{4EB9A83F-C119-40B9-8228-B1353C2682EA}" type="pres">
      <dgm:prSet presAssocID="{9C5734EC-34D8-4986-9300-C6B2332FE4BC}" presName="Name17" presStyleLbl="parChTrans1D3" presStyleIdx="2" presStyleCnt="3"/>
      <dgm:spPr/>
    </dgm:pt>
    <dgm:pt modelId="{4E6566FA-19FB-4455-816F-135884C6F9FE}" type="pres">
      <dgm:prSet presAssocID="{B180DCCB-9195-4209-9722-2D2F3A8D3CF1}" presName="hierRoot3" presStyleCnt="0"/>
      <dgm:spPr/>
    </dgm:pt>
    <dgm:pt modelId="{557DA851-73AE-442C-96E6-2695DEBCCCCD}" type="pres">
      <dgm:prSet presAssocID="{B180DCCB-9195-4209-9722-2D2F3A8D3CF1}" presName="composite3" presStyleCnt="0"/>
      <dgm:spPr/>
    </dgm:pt>
    <dgm:pt modelId="{875ED86C-4942-4AD6-88F3-717F7D8C0181}" type="pres">
      <dgm:prSet presAssocID="{B180DCCB-9195-4209-9722-2D2F3A8D3CF1}" presName="background3" presStyleLbl="node3" presStyleIdx="2" presStyleCnt="3"/>
      <dgm:spPr/>
    </dgm:pt>
    <dgm:pt modelId="{9D6A4195-499C-4180-9BDD-A14DEF078686}" type="pres">
      <dgm:prSet presAssocID="{B180DCCB-9195-4209-9722-2D2F3A8D3CF1}" presName="text3" presStyleLbl="fgAcc3" presStyleIdx="2" presStyleCnt="3">
        <dgm:presLayoutVars>
          <dgm:chPref val="3"/>
        </dgm:presLayoutVars>
      </dgm:prSet>
      <dgm:spPr/>
    </dgm:pt>
    <dgm:pt modelId="{1F60A789-19B7-4A74-A97A-29FF506E5890}" type="pres">
      <dgm:prSet presAssocID="{B180DCCB-9195-4209-9722-2D2F3A8D3CF1}" presName="hierChild4" presStyleCnt="0"/>
      <dgm:spPr/>
    </dgm:pt>
  </dgm:ptLst>
  <dgm:cxnLst>
    <dgm:cxn modelId="{768E3B06-FE35-4FC6-B6E7-E7FDE0E95D70}" type="presOf" srcId="{7915DC17-62F5-4ACC-BEF6-5F6D54BE0D96}" destId="{13DF4D04-3EF5-42FE-85A7-4BB3A40F3000}" srcOrd="0" destOrd="0" presId="urn:microsoft.com/office/officeart/2005/8/layout/hierarchy1"/>
    <dgm:cxn modelId="{0AC32C0A-7FCD-4C15-A0DD-04C9C3218039}" srcId="{7915DC17-62F5-4ACC-BEF6-5F6D54BE0D96}" destId="{EE3A0EB6-80DC-45BD-880D-BC1108A36C94}" srcOrd="0" destOrd="0" parTransId="{DDF25273-52CE-4901-8616-B16D389EDCC3}" sibTransId="{64E5FDAB-703A-4A1D-9D69-A7515EC2B83D}"/>
    <dgm:cxn modelId="{7973E90B-6C1A-407C-8108-7C5031A01263}" type="presOf" srcId="{B180DCCB-9195-4209-9722-2D2F3A8D3CF1}" destId="{9D6A4195-499C-4180-9BDD-A14DEF078686}" srcOrd="0" destOrd="0" presId="urn:microsoft.com/office/officeart/2005/8/layout/hierarchy1"/>
    <dgm:cxn modelId="{7DD73915-49F7-47D4-8762-C00B2FB6B6E8}" type="presOf" srcId="{EE3A0EB6-80DC-45BD-880D-BC1108A36C94}" destId="{D8531558-3D68-4141-A1B3-9F5D0FC51D74}" srcOrd="0" destOrd="0" presId="urn:microsoft.com/office/officeart/2005/8/layout/hierarchy1"/>
    <dgm:cxn modelId="{BB667F21-1E23-42AD-B961-86DC0685FF8A}" type="presOf" srcId="{9C5734EC-34D8-4986-9300-C6B2332FE4BC}" destId="{4EB9A83F-C119-40B9-8228-B1353C2682EA}" srcOrd="0" destOrd="0" presId="urn:microsoft.com/office/officeart/2005/8/layout/hierarchy1"/>
    <dgm:cxn modelId="{66D45C2C-3304-45BC-B06A-40B580219EBA}" type="presOf" srcId="{82D9CB1E-F571-47E3-9533-26D13D6177A5}" destId="{6B6CAC35-11A0-42E3-8682-A7F1178C1876}" srcOrd="0" destOrd="0" presId="urn:microsoft.com/office/officeart/2005/8/layout/hierarchy1"/>
    <dgm:cxn modelId="{730CC139-85D9-4E1B-AE4D-1085BE75BF39}" type="presOf" srcId="{0E648784-953E-46FB-9F66-957B9B9E396F}" destId="{E9663D82-EE10-451B-AFDB-564A18C9D999}" srcOrd="0" destOrd="0" presId="urn:microsoft.com/office/officeart/2005/8/layout/hierarchy1"/>
    <dgm:cxn modelId="{69260143-EE5C-4488-9A47-EE3C4CC8641E}" type="presOf" srcId="{DDF25273-52CE-4901-8616-B16D389EDCC3}" destId="{90BFA590-7F92-4594-AF10-4EA7687F28F2}" srcOrd="0" destOrd="0" presId="urn:microsoft.com/office/officeart/2005/8/layout/hierarchy1"/>
    <dgm:cxn modelId="{D8E60D6C-4F50-49DF-B08E-CE3E43B7A92E}" srcId="{44B2C026-810A-4D78-8C3D-8DFADF829FBD}" destId="{A037822F-B55C-4836-AB5E-D27DE7E9B3DF}" srcOrd="0" destOrd="0" parTransId="{82D9CB1E-F571-47E3-9533-26D13D6177A5}" sibTransId="{10321861-C229-4F00-80CD-9BEDF3708C07}"/>
    <dgm:cxn modelId="{B8FA007E-4DBA-43D0-B717-D0D12CDFAF85}" srcId="{7915DC17-62F5-4ACC-BEF6-5F6D54BE0D96}" destId="{44B2C026-810A-4D78-8C3D-8DFADF829FBD}" srcOrd="1" destOrd="0" parTransId="{AA443842-7EC8-4612-8CCF-BE8B66988246}" sibTransId="{25F9FA78-D240-48E4-9698-6C28F69182D8}"/>
    <dgm:cxn modelId="{A41C458D-16DF-4BFD-879E-B1596CC4AF5B}" srcId="{0E648784-953E-46FB-9F66-957B9B9E396F}" destId="{7915DC17-62F5-4ACC-BEF6-5F6D54BE0D96}" srcOrd="0" destOrd="0" parTransId="{66D7E06F-A6D2-4F8B-BC21-05750C7693CD}" sibTransId="{8BDD9E42-078A-47AD-BD5A-0CDD29DF8F44}"/>
    <dgm:cxn modelId="{E7298D96-9C0E-45DE-93AF-5417A6C5C97C}" srcId="{44B2C026-810A-4D78-8C3D-8DFADF829FBD}" destId="{CAA8C70A-8C9C-4BE8-B7F3-9B30A5909955}" srcOrd="1" destOrd="0" parTransId="{14041ACD-5313-4291-B946-A91BC2A85C26}" sibTransId="{EDF04225-0035-4A43-9BB4-1B4BD287F9F0}"/>
    <dgm:cxn modelId="{580DD397-647E-468F-8348-B5E60D8E5B79}" type="presOf" srcId="{14041ACD-5313-4291-B946-A91BC2A85C26}" destId="{CEDA77D9-C6F1-4883-BE5A-D366AB9886DD}" srcOrd="0" destOrd="0" presId="urn:microsoft.com/office/officeart/2005/8/layout/hierarchy1"/>
    <dgm:cxn modelId="{A9BF24A5-BA57-43B7-8453-7B5472894CF2}" srcId="{44B2C026-810A-4D78-8C3D-8DFADF829FBD}" destId="{B180DCCB-9195-4209-9722-2D2F3A8D3CF1}" srcOrd="2" destOrd="0" parTransId="{9C5734EC-34D8-4986-9300-C6B2332FE4BC}" sibTransId="{E9853D48-4C2A-4938-8B1F-47AC63D340A3}"/>
    <dgm:cxn modelId="{48FB58B6-27CC-4397-830B-0327B6E3A407}" type="presOf" srcId="{A037822F-B55C-4836-AB5E-D27DE7E9B3DF}" destId="{B178C07D-2668-4D57-B287-F2D720C54AC4}" srcOrd="0" destOrd="0" presId="urn:microsoft.com/office/officeart/2005/8/layout/hierarchy1"/>
    <dgm:cxn modelId="{D90F0DC3-7391-46A9-8C62-688E80E94FEB}" type="presOf" srcId="{CAA8C70A-8C9C-4BE8-B7F3-9B30A5909955}" destId="{E40951A6-2A72-4E7B-92D1-447F5EE0226B}" srcOrd="0" destOrd="0" presId="urn:microsoft.com/office/officeart/2005/8/layout/hierarchy1"/>
    <dgm:cxn modelId="{ADA222EC-92E0-4B11-97F3-1B471B28617F}" type="presOf" srcId="{AA443842-7EC8-4612-8CCF-BE8B66988246}" destId="{2ABD8D89-1A8C-49A9-BF07-E55377FB6BBC}" srcOrd="0" destOrd="0" presId="urn:microsoft.com/office/officeart/2005/8/layout/hierarchy1"/>
    <dgm:cxn modelId="{F7D2A1F0-3570-41FB-9258-0E92F73BFC24}" type="presOf" srcId="{44B2C026-810A-4D78-8C3D-8DFADF829FBD}" destId="{708694D9-5E5B-4F0A-9094-8C8569966237}" srcOrd="0" destOrd="0" presId="urn:microsoft.com/office/officeart/2005/8/layout/hierarchy1"/>
    <dgm:cxn modelId="{B7A96A45-5F7E-48A5-8C90-9758B2C4ADEE}" type="presParOf" srcId="{E9663D82-EE10-451B-AFDB-564A18C9D999}" destId="{5BB94B84-7615-4CCF-8538-31FCAB0B9473}" srcOrd="0" destOrd="0" presId="urn:microsoft.com/office/officeart/2005/8/layout/hierarchy1"/>
    <dgm:cxn modelId="{C0028FF3-E3EE-456C-8667-B998B37986C1}" type="presParOf" srcId="{5BB94B84-7615-4CCF-8538-31FCAB0B9473}" destId="{16119BE8-3039-4E78-A75F-7E7FECE8ED2F}" srcOrd="0" destOrd="0" presId="urn:microsoft.com/office/officeart/2005/8/layout/hierarchy1"/>
    <dgm:cxn modelId="{D7E4F7D2-F916-4AC5-A0BA-A95379BF5BD9}" type="presParOf" srcId="{16119BE8-3039-4E78-A75F-7E7FECE8ED2F}" destId="{BD51607E-D95B-4D2E-B1D4-57EDEE468C2E}" srcOrd="0" destOrd="0" presId="urn:microsoft.com/office/officeart/2005/8/layout/hierarchy1"/>
    <dgm:cxn modelId="{BDC2719E-C8A4-40EC-9AB2-03C315DCDE8B}" type="presParOf" srcId="{16119BE8-3039-4E78-A75F-7E7FECE8ED2F}" destId="{13DF4D04-3EF5-42FE-85A7-4BB3A40F3000}" srcOrd="1" destOrd="0" presId="urn:microsoft.com/office/officeart/2005/8/layout/hierarchy1"/>
    <dgm:cxn modelId="{9FA385F8-1DEE-49F3-BC88-C179EF0BBF7F}" type="presParOf" srcId="{5BB94B84-7615-4CCF-8538-31FCAB0B9473}" destId="{D284890C-A41D-4F58-9C85-487E4E7599A5}" srcOrd="1" destOrd="0" presId="urn:microsoft.com/office/officeart/2005/8/layout/hierarchy1"/>
    <dgm:cxn modelId="{BABA3E4F-79BE-481D-83D0-75306B660F74}" type="presParOf" srcId="{D284890C-A41D-4F58-9C85-487E4E7599A5}" destId="{90BFA590-7F92-4594-AF10-4EA7687F28F2}" srcOrd="0" destOrd="0" presId="urn:microsoft.com/office/officeart/2005/8/layout/hierarchy1"/>
    <dgm:cxn modelId="{3874A2CF-1967-4893-9A56-7F31B3531806}" type="presParOf" srcId="{D284890C-A41D-4F58-9C85-487E4E7599A5}" destId="{B046752B-3AE9-4748-A393-08D69570EFB0}" srcOrd="1" destOrd="0" presId="urn:microsoft.com/office/officeart/2005/8/layout/hierarchy1"/>
    <dgm:cxn modelId="{9BF94415-D33E-404F-8B46-65F41EB59899}" type="presParOf" srcId="{B046752B-3AE9-4748-A393-08D69570EFB0}" destId="{84CFF1F9-B5FD-4EB5-9D27-4B39F3BB7FC9}" srcOrd="0" destOrd="0" presId="urn:microsoft.com/office/officeart/2005/8/layout/hierarchy1"/>
    <dgm:cxn modelId="{0858BEE2-4F20-49F0-BE7A-326A23DEC15B}" type="presParOf" srcId="{84CFF1F9-B5FD-4EB5-9D27-4B39F3BB7FC9}" destId="{21D8292B-3957-4CA3-A73F-FBA094549E3D}" srcOrd="0" destOrd="0" presId="urn:microsoft.com/office/officeart/2005/8/layout/hierarchy1"/>
    <dgm:cxn modelId="{C4500850-C40B-4232-9800-23E35104DA29}" type="presParOf" srcId="{84CFF1F9-B5FD-4EB5-9D27-4B39F3BB7FC9}" destId="{D8531558-3D68-4141-A1B3-9F5D0FC51D74}" srcOrd="1" destOrd="0" presId="urn:microsoft.com/office/officeart/2005/8/layout/hierarchy1"/>
    <dgm:cxn modelId="{A0B55EEE-E415-489C-A4AA-AAB9FD5F1478}" type="presParOf" srcId="{B046752B-3AE9-4748-A393-08D69570EFB0}" destId="{F9652D49-BE0D-4CCA-B1EE-9EDBE28CEC42}" srcOrd="1" destOrd="0" presId="urn:microsoft.com/office/officeart/2005/8/layout/hierarchy1"/>
    <dgm:cxn modelId="{E2DE19A2-610B-432C-B538-291D9E63E9C5}" type="presParOf" srcId="{D284890C-A41D-4F58-9C85-487E4E7599A5}" destId="{2ABD8D89-1A8C-49A9-BF07-E55377FB6BBC}" srcOrd="2" destOrd="0" presId="urn:microsoft.com/office/officeart/2005/8/layout/hierarchy1"/>
    <dgm:cxn modelId="{352DC47E-6E87-46BC-8578-7F10B391F72D}" type="presParOf" srcId="{D284890C-A41D-4F58-9C85-487E4E7599A5}" destId="{2BE3E4FC-8F10-4E6B-88B3-F0A80AA3DFCA}" srcOrd="3" destOrd="0" presId="urn:microsoft.com/office/officeart/2005/8/layout/hierarchy1"/>
    <dgm:cxn modelId="{8598938A-730E-44DD-9FE6-1141249732FA}" type="presParOf" srcId="{2BE3E4FC-8F10-4E6B-88B3-F0A80AA3DFCA}" destId="{4F69391E-58B3-4BE2-89EC-0F73973E5C5E}" srcOrd="0" destOrd="0" presId="urn:microsoft.com/office/officeart/2005/8/layout/hierarchy1"/>
    <dgm:cxn modelId="{7D3905FE-B3E8-49C4-9D83-B04D61E55CB9}" type="presParOf" srcId="{4F69391E-58B3-4BE2-89EC-0F73973E5C5E}" destId="{9ACD455E-9AFF-4748-B2DF-CE0287BBAEB7}" srcOrd="0" destOrd="0" presId="urn:microsoft.com/office/officeart/2005/8/layout/hierarchy1"/>
    <dgm:cxn modelId="{6CB89D4F-6C50-43AB-9AE6-7B9D99BC404B}" type="presParOf" srcId="{4F69391E-58B3-4BE2-89EC-0F73973E5C5E}" destId="{708694D9-5E5B-4F0A-9094-8C8569966237}" srcOrd="1" destOrd="0" presId="urn:microsoft.com/office/officeart/2005/8/layout/hierarchy1"/>
    <dgm:cxn modelId="{11C0C30D-B1B9-43EE-A3F1-F93828872BEB}" type="presParOf" srcId="{2BE3E4FC-8F10-4E6B-88B3-F0A80AA3DFCA}" destId="{F6E13F51-B6A5-4B0A-A193-4564B8A8AED4}" srcOrd="1" destOrd="0" presId="urn:microsoft.com/office/officeart/2005/8/layout/hierarchy1"/>
    <dgm:cxn modelId="{6C8391FF-0F04-4687-B58B-9CC94E6B48DA}" type="presParOf" srcId="{F6E13F51-B6A5-4B0A-A193-4564B8A8AED4}" destId="{6B6CAC35-11A0-42E3-8682-A7F1178C1876}" srcOrd="0" destOrd="0" presId="urn:microsoft.com/office/officeart/2005/8/layout/hierarchy1"/>
    <dgm:cxn modelId="{47C8AC41-3D0A-4F8F-BF7B-FA685EB6ECB9}" type="presParOf" srcId="{F6E13F51-B6A5-4B0A-A193-4564B8A8AED4}" destId="{67A06261-A84C-4A35-8845-83A6C5CC643D}" srcOrd="1" destOrd="0" presId="urn:microsoft.com/office/officeart/2005/8/layout/hierarchy1"/>
    <dgm:cxn modelId="{AC7E9C14-3D43-48AD-B5C5-2E29806DA2CB}" type="presParOf" srcId="{67A06261-A84C-4A35-8845-83A6C5CC643D}" destId="{3E1591F5-398D-4020-9C61-0AFFCA31FBA3}" srcOrd="0" destOrd="0" presId="urn:microsoft.com/office/officeart/2005/8/layout/hierarchy1"/>
    <dgm:cxn modelId="{56C29AFF-D6ED-4923-BA7F-90BE6C5E5B4B}" type="presParOf" srcId="{3E1591F5-398D-4020-9C61-0AFFCA31FBA3}" destId="{6ACDCF71-9E63-4941-B1BC-CE46DC02B1C0}" srcOrd="0" destOrd="0" presId="urn:microsoft.com/office/officeart/2005/8/layout/hierarchy1"/>
    <dgm:cxn modelId="{9E843C10-5A69-44C8-B0D9-EE3430D5CBD3}" type="presParOf" srcId="{3E1591F5-398D-4020-9C61-0AFFCA31FBA3}" destId="{B178C07D-2668-4D57-B287-F2D720C54AC4}" srcOrd="1" destOrd="0" presId="urn:microsoft.com/office/officeart/2005/8/layout/hierarchy1"/>
    <dgm:cxn modelId="{6B458DF4-8B90-4366-AC38-C0C20151172B}" type="presParOf" srcId="{67A06261-A84C-4A35-8845-83A6C5CC643D}" destId="{01973DAB-AB6C-4075-8720-FA94CA654606}" srcOrd="1" destOrd="0" presId="urn:microsoft.com/office/officeart/2005/8/layout/hierarchy1"/>
    <dgm:cxn modelId="{1281B339-884E-4D39-9F23-8451E416B486}" type="presParOf" srcId="{F6E13F51-B6A5-4B0A-A193-4564B8A8AED4}" destId="{CEDA77D9-C6F1-4883-BE5A-D366AB9886DD}" srcOrd="2" destOrd="0" presId="urn:microsoft.com/office/officeart/2005/8/layout/hierarchy1"/>
    <dgm:cxn modelId="{BD17770C-BFCA-4F8A-BCA1-7C9F8BD7C9AA}" type="presParOf" srcId="{F6E13F51-B6A5-4B0A-A193-4564B8A8AED4}" destId="{ABDCD9CE-36B3-4722-8840-3FB1DBC84D6A}" srcOrd="3" destOrd="0" presId="urn:microsoft.com/office/officeart/2005/8/layout/hierarchy1"/>
    <dgm:cxn modelId="{83AE8FCD-7447-4EE3-BB9C-9FE9644AB052}" type="presParOf" srcId="{ABDCD9CE-36B3-4722-8840-3FB1DBC84D6A}" destId="{112F7035-5F2A-4A84-8B1F-B263193C4842}" srcOrd="0" destOrd="0" presId="urn:microsoft.com/office/officeart/2005/8/layout/hierarchy1"/>
    <dgm:cxn modelId="{6800C3D1-353D-4A6E-BCBD-9489F4D5588A}" type="presParOf" srcId="{112F7035-5F2A-4A84-8B1F-B263193C4842}" destId="{CF581CBE-3019-4F2E-B992-49FD74B02027}" srcOrd="0" destOrd="0" presId="urn:microsoft.com/office/officeart/2005/8/layout/hierarchy1"/>
    <dgm:cxn modelId="{DCD47B9C-0354-49BF-92E3-386AEBF4AB82}" type="presParOf" srcId="{112F7035-5F2A-4A84-8B1F-B263193C4842}" destId="{E40951A6-2A72-4E7B-92D1-447F5EE0226B}" srcOrd="1" destOrd="0" presId="urn:microsoft.com/office/officeart/2005/8/layout/hierarchy1"/>
    <dgm:cxn modelId="{1AE0AF56-4CD0-4B22-8F51-31AA1BCA48B7}" type="presParOf" srcId="{ABDCD9CE-36B3-4722-8840-3FB1DBC84D6A}" destId="{742076CB-A4FB-436C-800C-4A9566D98A28}" srcOrd="1" destOrd="0" presId="urn:microsoft.com/office/officeart/2005/8/layout/hierarchy1"/>
    <dgm:cxn modelId="{BB2F2447-0BCC-4DA2-AD59-6B2901B60E2B}" type="presParOf" srcId="{F6E13F51-B6A5-4B0A-A193-4564B8A8AED4}" destId="{4EB9A83F-C119-40B9-8228-B1353C2682EA}" srcOrd="4" destOrd="0" presId="urn:microsoft.com/office/officeart/2005/8/layout/hierarchy1"/>
    <dgm:cxn modelId="{576D37B1-59E1-4F19-A67A-50CB6FEA8154}" type="presParOf" srcId="{F6E13F51-B6A5-4B0A-A193-4564B8A8AED4}" destId="{4E6566FA-19FB-4455-816F-135884C6F9FE}" srcOrd="5" destOrd="0" presId="urn:microsoft.com/office/officeart/2005/8/layout/hierarchy1"/>
    <dgm:cxn modelId="{D279B967-7981-498D-898A-7A6F468865E1}" type="presParOf" srcId="{4E6566FA-19FB-4455-816F-135884C6F9FE}" destId="{557DA851-73AE-442C-96E6-2695DEBCCCCD}" srcOrd="0" destOrd="0" presId="urn:microsoft.com/office/officeart/2005/8/layout/hierarchy1"/>
    <dgm:cxn modelId="{C6EFE439-A243-448B-B039-CA1EE8A2CBDB}" type="presParOf" srcId="{557DA851-73AE-442C-96E6-2695DEBCCCCD}" destId="{875ED86C-4942-4AD6-88F3-717F7D8C0181}" srcOrd="0" destOrd="0" presId="urn:microsoft.com/office/officeart/2005/8/layout/hierarchy1"/>
    <dgm:cxn modelId="{253C665F-9C23-4E9F-94A6-4CD180D69199}" type="presParOf" srcId="{557DA851-73AE-442C-96E6-2695DEBCCCCD}" destId="{9D6A4195-499C-4180-9BDD-A14DEF078686}" srcOrd="1" destOrd="0" presId="urn:microsoft.com/office/officeart/2005/8/layout/hierarchy1"/>
    <dgm:cxn modelId="{19EA2C23-A1CF-4095-AA08-D4B2F239C39F}" type="presParOf" srcId="{4E6566FA-19FB-4455-816F-135884C6F9FE}" destId="{1F60A789-19B7-4A74-A97A-29FF506E589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C05750-6448-4670-AB36-7329253A60A4}" type="doc">
      <dgm:prSet loTypeId="urn:microsoft.com/office/officeart/2005/8/layout/hierarchy1" loCatId="hierarchy" qsTypeId="urn:microsoft.com/office/officeart/2005/8/quickstyle/simple1" qsCatId="simple" csTypeId="urn:microsoft.com/office/officeart/2005/8/colors/colorful3" csCatId="colorful" phldr="1"/>
      <dgm:spPr/>
      <dgm:t>
        <a:bodyPr/>
        <a:lstStyle/>
        <a:p>
          <a:endParaRPr lang="en-CA"/>
        </a:p>
      </dgm:t>
    </dgm:pt>
    <dgm:pt modelId="{7982D304-8AD3-4D32-83ED-29BF7C7A9870}">
      <dgm:prSet phldrT="[Text]"/>
      <dgm:spPr/>
      <dgm:t>
        <a:bodyPr/>
        <a:lstStyle/>
        <a:p>
          <a:r>
            <a:rPr lang="en-CA" dirty="0"/>
            <a:t>Masked Face Images 2837 Images</a:t>
          </a:r>
        </a:p>
      </dgm:t>
    </dgm:pt>
    <dgm:pt modelId="{201913C4-05BB-421F-BAB3-B3EB553E4BDA}" type="parTrans" cxnId="{E0FFBFAE-00B8-4455-A6A5-2B253DD460F1}">
      <dgm:prSet/>
      <dgm:spPr/>
      <dgm:t>
        <a:bodyPr/>
        <a:lstStyle/>
        <a:p>
          <a:endParaRPr lang="en-CA"/>
        </a:p>
      </dgm:t>
    </dgm:pt>
    <dgm:pt modelId="{C62EE6A9-F807-4620-AD15-AE473BB63468}" type="sibTrans" cxnId="{E0FFBFAE-00B8-4455-A6A5-2B253DD460F1}">
      <dgm:prSet/>
      <dgm:spPr/>
      <dgm:t>
        <a:bodyPr/>
        <a:lstStyle/>
        <a:p>
          <a:endParaRPr lang="en-CA"/>
        </a:p>
      </dgm:t>
    </dgm:pt>
    <dgm:pt modelId="{96463BFC-E171-4B52-A828-7B4C10035B5C}">
      <dgm:prSet phldrT="[Text]"/>
      <dgm:spPr/>
      <dgm:t>
        <a:bodyPr/>
        <a:lstStyle/>
        <a:p>
          <a:r>
            <a:rPr lang="en-CA" dirty="0"/>
            <a:t>Correctly Masked Faces Total 2287 Images</a:t>
          </a:r>
        </a:p>
      </dgm:t>
    </dgm:pt>
    <dgm:pt modelId="{1830E74A-2970-45A1-9018-066ADF76C005}" type="parTrans" cxnId="{F80212A4-437C-4823-9AC2-9BBDFEB24B4F}">
      <dgm:prSet/>
      <dgm:spPr/>
      <dgm:t>
        <a:bodyPr/>
        <a:lstStyle/>
        <a:p>
          <a:endParaRPr lang="en-CA"/>
        </a:p>
      </dgm:t>
    </dgm:pt>
    <dgm:pt modelId="{218816D2-CAF7-435D-9BAB-805D37AA7863}" type="sibTrans" cxnId="{F80212A4-437C-4823-9AC2-9BBDFEB24B4F}">
      <dgm:prSet/>
      <dgm:spPr/>
      <dgm:t>
        <a:bodyPr/>
        <a:lstStyle/>
        <a:p>
          <a:endParaRPr lang="en-CA"/>
        </a:p>
      </dgm:t>
    </dgm:pt>
    <dgm:pt modelId="{8CF6A49A-3987-4B54-BEEF-3DAEF4759782}">
      <dgm:prSet phldrT="[Text]"/>
      <dgm:spPr/>
      <dgm:t>
        <a:bodyPr/>
        <a:lstStyle/>
        <a:p>
          <a:r>
            <a:rPr lang="en-CA" dirty="0"/>
            <a:t>Incorrectly Masked Faces Total 550 Images</a:t>
          </a:r>
        </a:p>
      </dgm:t>
    </dgm:pt>
    <dgm:pt modelId="{5D3E0551-A756-4D4A-AF32-AA28ECAA8A4D}" type="parTrans" cxnId="{C46FCD66-13B6-4199-AE7C-8146CAA53EBA}">
      <dgm:prSet/>
      <dgm:spPr/>
      <dgm:t>
        <a:bodyPr/>
        <a:lstStyle/>
        <a:p>
          <a:endParaRPr lang="en-CA"/>
        </a:p>
      </dgm:t>
    </dgm:pt>
    <dgm:pt modelId="{748DA4A9-5D0F-47CD-A4AA-6B3FFD753EC0}" type="sibTrans" cxnId="{C46FCD66-13B6-4199-AE7C-8146CAA53EBA}">
      <dgm:prSet/>
      <dgm:spPr/>
      <dgm:t>
        <a:bodyPr/>
        <a:lstStyle/>
        <a:p>
          <a:endParaRPr lang="en-CA"/>
        </a:p>
      </dgm:t>
    </dgm:pt>
    <dgm:pt modelId="{C388CB87-646C-4D8E-AE78-4CA208CE855F}">
      <dgm:prSet phldrT="[Text]"/>
      <dgm:spPr/>
      <dgm:t>
        <a:bodyPr/>
        <a:lstStyle/>
        <a:p>
          <a:r>
            <a:rPr lang="en-CA" dirty="0"/>
            <a:t>NO Mask Total 418 Images</a:t>
          </a:r>
        </a:p>
      </dgm:t>
    </dgm:pt>
    <dgm:pt modelId="{D7F9E233-1B5C-47B4-A249-0D15FB79F1F5}" type="parTrans" cxnId="{DE1C2C7C-902B-4609-B046-368D8EF62743}">
      <dgm:prSet/>
      <dgm:spPr/>
      <dgm:t>
        <a:bodyPr/>
        <a:lstStyle/>
        <a:p>
          <a:endParaRPr lang="en-CA"/>
        </a:p>
      </dgm:t>
    </dgm:pt>
    <dgm:pt modelId="{1859948E-83DA-48C4-92CC-E46F780CCBBC}" type="sibTrans" cxnId="{DE1C2C7C-902B-4609-B046-368D8EF62743}">
      <dgm:prSet/>
      <dgm:spPr/>
      <dgm:t>
        <a:bodyPr/>
        <a:lstStyle/>
        <a:p>
          <a:endParaRPr lang="en-CA"/>
        </a:p>
      </dgm:t>
    </dgm:pt>
    <dgm:pt modelId="{46C3D1C5-B1C3-4634-A86F-D15D53167ACC}">
      <dgm:prSet phldrT="[Text]"/>
      <dgm:spPr/>
      <dgm:t>
        <a:bodyPr/>
        <a:lstStyle/>
        <a:p>
          <a:r>
            <a:rPr lang="en-CA" dirty="0"/>
            <a:t>Incorrectly Masked Total </a:t>
          </a:r>
          <a:r>
            <a:rPr lang="en-CA"/>
            <a:t>132 Images</a:t>
          </a:r>
          <a:endParaRPr lang="en-CA" dirty="0"/>
        </a:p>
      </dgm:t>
    </dgm:pt>
    <dgm:pt modelId="{76DE375F-28FB-4581-827D-466B662B8AF7}" type="parTrans" cxnId="{426AEA3B-E22E-4596-AC71-153DBEC40F26}">
      <dgm:prSet/>
      <dgm:spPr/>
      <dgm:t>
        <a:bodyPr/>
        <a:lstStyle/>
        <a:p>
          <a:endParaRPr lang="en-CA"/>
        </a:p>
      </dgm:t>
    </dgm:pt>
    <dgm:pt modelId="{83D2B7E4-FCDD-42F6-83F1-353B7EE2288B}" type="sibTrans" cxnId="{426AEA3B-E22E-4596-AC71-153DBEC40F26}">
      <dgm:prSet/>
      <dgm:spPr/>
      <dgm:t>
        <a:bodyPr/>
        <a:lstStyle/>
        <a:p>
          <a:endParaRPr lang="en-CA"/>
        </a:p>
      </dgm:t>
    </dgm:pt>
    <dgm:pt modelId="{3337E391-7AD9-441E-8559-7FD8A9F728CC}" type="pres">
      <dgm:prSet presAssocID="{8EC05750-6448-4670-AB36-7329253A60A4}" presName="hierChild1" presStyleCnt="0">
        <dgm:presLayoutVars>
          <dgm:chPref val="1"/>
          <dgm:dir/>
          <dgm:animOne val="branch"/>
          <dgm:animLvl val="lvl"/>
          <dgm:resizeHandles/>
        </dgm:presLayoutVars>
      </dgm:prSet>
      <dgm:spPr/>
    </dgm:pt>
    <dgm:pt modelId="{35380DB4-9D06-48C5-993F-02094D596026}" type="pres">
      <dgm:prSet presAssocID="{7982D304-8AD3-4D32-83ED-29BF7C7A9870}" presName="hierRoot1" presStyleCnt="0"/>
      <dgm:spPr/>
    </dgm:pt>
    <dgm:pt modelId="{59C883BE-DB46-4FCB-9FDE-ED23AEBDC0D1}" type="pres">
      <dgm:prSet presAssocID="{7982D304-8AD3-4D32-83ED-29BF7C7A9870}" presName="composite" presStyleCnt="0"/>
      <dgm:spPr/>
    </dgm:pt>
    <dgm:pt modelId="{15B88871-4F20-4388-9E3A-F1A37C4C5AF9}" type="pres">
      <dgm:prSet presAssocID="{7982D304-8AD3-4D32-83ED-29BF7C7A9870}" presName="background" presStyleLbl="node0" presStyleIdx="0" presStyleCnt="1"/>
      <dgm:spPr/>
    </dgm:pt>
    <dgm:pt modelId="{7D031A0B-A890-4E01-A74F-6EF3591EE529}" type="pres">
      <dgm:prSet presAssocID="{7982D304-8AD3-4D32-83ED-29BF7C7A9870}" presName="text" presStyleLbl="fgAcc0" presStyleIdx="0" presStyleCnt="1">
        <dgm:presLayoutVars>
          <dgm:chPref val="3"/>
        </dgm:presLayoutVars>
      </dgm:prSet>
      <dgm:spPr/>
    </dgm:pt>
    <dgm:pt modelId="{8B213BFB-6B99-4F8F-AE5E-EAA1208512DE}" type="pres">
      <dgm:prSet presAssocID="{7982D304-8AD3-4D32-83ED-29BF7C7A9870}" presName="hierChild2" presStyleCnt="0"/>
      <dgm:spPr/>
    </dgm:pt>
    <dgm:pt modelId="{63C1D3BD-5BD3-439C-8DD1-7EB29610A311}" type="pres">
      <dgm:prSet presAssocID="{1830E74A-2970-45A1-9018-066ADF76C005}" presName="Name10" presStyleLbl="parChTrans1D2" presStyleIdx="0" presStyleCnt="2"/>
      <dgm:spPr/>
    </dgm:pt>
    <dgm:pt modelId="{4EE86FF1-7863-4C1A-B64B-DC7713607859}" type="pres">
      <dgm:prSet presAssocID="{96463BFC-E171-4B52-A828-7B4C10035B5C}" presName="hierRoot2" presStyleCnt="0"/>
      <dgm:spPr/>
    </dgm:pt>
    <dgm:pt modelId="{1C62D37E-C66B-4C2C-81B1-53C1A1CA5250}" type="pres">
      <dgm:prSet presAssocID="{96463BFC-E171-4B52-A828-7B4C10035B5C}" presName="composite2" presStyleCnt="0"/>
      <dgm:spPr/>
    </dgm:pt>
    <dgm:pt modelId="{31E8E275-CB21-42FD-8F7B-3F172698EA36}" type="pres">
      <dgm:prSet presAssocID="{96463BFC-E171-4B52-A828-7B4C10035B5C}" presName="background2" presStyleLbl="node2" presStyleIdx="0" presStyleCnt="2"/>
      <dgm:spPr/>
    </dgm:pt>
    <dgm:pt modelId="{917E0262-2075-48C7-BD0A-7548E4C548D2}" type="pres">
      <dgm:prSet presAssocID="{96463BFC-E171-4B52-A828-7B4C10035B5C}" presName="text2" presStyleLbl="fgAcc2" presStyleIdx="0" presStyleCnt="2">
        <dgm:presLayoutVars>
          <dgm:chPref val="3"/>
        </dgm:presLayoutVars>
      </dgm:prSet>
      <dgm:spPr/>
    </dgm:pt>
    <dgm:pt modelId="{FD5D18D9-DCE8-4C29-BA93-E3C8EF56B65A}" type="pres">
      <dgm:prSet presAssocID="{96463BFC-E171-4B52-A828-7B4C10035B5C}" presName="hierChild3" presStyleCnt="0"/>
      <dgm:spPr/>
    </dgm:pt>
    <dgm:pt modelId="{785B7D55-0C6B-4E07-B2FD-70DF38CC50E1}" type="pres">
      <dgm:prSet presAssocID="{5D3E0551-A756-4D4A-AF32-AA28ECAA8A4D}" presName="Name10" presStyleLbl="parChTrans1D2" presStyleIdx="1" presStyleCnt="2"/>
      <dgm:spPr/>
    </dgm:pt>
    <dgm:pt modelId="{FDF55618-661F-461F-8BD9-C99E628A51FB}" type="pres">
      <dgm:prSet presAssocID="{8CF6A49A-3987-4B54-BEEF-3DAEF4759782}" presName="hierRoot2" presStyleCnt="0"/>
      <dgm:spPr/>
    </dgm:pt>
    <dgm:pt modelId="{F21948FE-111F-478A-8428-1A84872B3F38}" type="pres">
      <dgm:prSet presAssocID="{8CF6A49A-3987-4B54-BEEF-3DAEF4759782}" presName="composite2" presStyleCnt="0"/>
      <dgm:spPr/>
    </dgm:pt>
    <dgm:pt modelId="{A35518A3-FFDB-408B-A40B-63D89FFD47E3}" type="pres">
      <dgm:prSet presAssocID="{8CF6A49A-3987-4B54-BEEF-3DAEF4759782}" presName="background2" presStyleLbl="node2" presStyleIdx="1" presStyleCnt="2"/>
      <dgm:spPr/>
    </dgm:pt>
    <dgm:pt modelId="{A62A2607-CBB0-4C6E-9822-3957ADE58B4A}" type="pres">
      <dgm:prSet presAssocID="{8CF6A49A-3987-4B54-BEEF-3DAEF4759782}" presName="text2" presStyleLbl="fgAcc2" presStyleIdx="1" presStyleCnt="2">
        <dgm:presLayoutVars>
          <dgm:chPref val="3"/>
        </dgm:presLayoutVars>
      </dgm:prSet>
      <dgm:spPr/>
    </dgm:pt>
    <dgm:pt modelId="{66CF1DB8-865B-4B7C-9B8C-3E6FB1614A61}" type="pres">
      <dgm:prSet presAssocID="{8CF6A49A-3987-4B54-BEEF-3DAEF4759782}" presName="hierChild3" presStyleCnt="0"/>
      <dgm:spPr/>
    </dgm:pt>
    <dgm:pt modelId="{D315CE4D-F0C2-4082-80EF-7FA1DA861D68}" type="pres">
      <dgm:prSet presAssocID="{D7F9E233-1B5C-47B4-A249-0D15FB79F1F5}" presName="Name17" presStyleLbl="parChTrans1D3" presStyleIdx="0" presStyleCnt="2"/>
      <dgm:spPr/>
    </dgm:pt>
    <dgm:pt modelId="{267545D2-BA07-4ACC-8236-0C8E1492D1ED}" type="pres">
      <dgm:prSet presAssocID="{C388CB87-646C-4D8E-AE78-4CA208CE855F}" presName="hierRoot3" presStyleCnt="0"/>
      <dgm:spPr/>
    </dgm:pt>
    <dgm:pt modelId="{A38F1A87-8F0C-49C8-88EA-6E299BA4C2FF}" type="pres">
      <dgm:prSet presAssocID="{C388CB87-646C-4D8E-AE78-4CA208CE855F}" presName="composite3" presStyleCnt="0"/>
      <dgm:spPr/>
    </dgm:pt>
    <dgm:pt modelId="{8A65D3CA-47D5-4CF0-BE55-92917E3FF03C}" type="pres">
      <dgm:prSet presAssocID="{C388CB87-646C-4D8E-AE78-4CA208CE855F}" presName="background3" presStyleLbl="node3" presStyleIdx="0" presStyleCnt="2"/>
      <dgm:spPr/>
    </dgm:pt>
    <dgm:pt modelId="{526F438B-2EAF-4AF4-B982-940D456D2A86}" type="pres">
      <dgm:prSet presAssocID="{C388CB87-646C-4D8E-AE78-4CA208CE855F}" presName="text3" presStyleLbl="fgAcc3" presStyleIdx="0" presStyleCnt="2">
        <dgm:presLayoutVars>
          <dgm:chPref val="3"/>
        </dgm:presLayoutVars>
      </dgm:prSet>
      <dgm:spPr/>
    </dgm:pt>
    <dgm:pt modelId="{3AC7DB84-A6E5-42B0-81C8-159EDD371A41}" type="pres">
      <dgm:prSet presAssocID="{C388CB87-646C-4D8E-AE78-4CA208CE855F}" presName="hierChild4" presStyleCnt="0"/>
      <dgm:spPr/>
    </dgm:pt>
    <dgm:pt modelId="{9AB20A27-402F-4664-A1E9-5CCD90CE53D2}" type="pres">
      <dgm:prSet presAssocID="{76DE375F-28FB-4581-827D-466B662B8AF7}" presName="Name17" presStyleLbl="parChTrans1D3" presStyleIdx="1" presStyleCnt="2"/>
      <dgm:spPr/>
    </dgm:pt>
    <dgm:pt modelId="{F975AD47-36A2-4E96-9778-619D4A0AE5EB}" type="pres">
      <dgm:prSet presAssocID="{46C3D1C5-B1C3-4634-A86F-D15D53167ACC}" presName="hierRoot3" presStyleCnt="0"/>
      <dgm:spPr/>
    </dgm:pt>
    <dgm:pt modelId="{C41CA378-7905-42D2-9B1E-62216EF19CCC}" type="pres">
      <dgm:prSet presAssocID="{46C3D1C5-B1C3-4634-A86F-D15D53167ACC}" presName="composite3" presStyleCnt="0"/>
      <dgm:spPr/>
    </dgm:pt>
    <dgm:pt modelId="{2A3173E1-E637-4130-A565-170B24CD796B}" type="pres">
      <dgm:prSet presAssocID="{46C3D1C5-B1C3-4634-A86F-D15D53167ACC}" presName="background3" presStyleLbl="node3" presStyleIdx="1" presStyleCnt="2"/>
      <dgm:spPr/>
    </dgm:pt>
    <dgm:pt modelId="{3F4B7FFB-1EDA-4B62-8178-B1E61A09622E}" type="pres">
      <dgm:prSet presAssocID="{46C3D1C5-B1C3-4634-A86F-D15D53167ACC}" presName="text3" presStyleLbl="fgAcc3" presStyleIdx="1" presStyleCnt="2">
        <dgm:presLayoutVars>
          <dgm:chPref val="3"/>
        </dgm:presLayoutVars>
      </dgm:prSet>
      <dgm:spPr/>
    </dgm:pt>
    <dgm:pt modelId="{5F83EC62-D801-4C4D-A87C-D89D16590176}" type="pres">
      <dgm:prSet presAssocID="{46C3D1C5-B1C3-4634-A86F-D15D53167ACC}" presName="hierChild4" presStyleCnt="0"/>
      <dgm:spPr/>
    </dgm:pt>
  </dgm:ptLst>
  <dgm:cxnLst>
    <dgm:cxn modelId="{D95FA716-E386-402E-B8E2-301619405B1E}" type="presOf" srcId="{7982D304-8AD3-4D32-83ED-29BF7C7A9870}" destId="{7D031A0B-A890-4E01-A74F-6EF3591EE529}" srcOrd="0" destOrd="0" presId="urn:microsoft.com/office/officeart/2005/8/layout/hierarchy1"/>
    <dgm:cxn modelId="{D45A421F-96C4-4A9A-83A7-9198CAAA8D6F}" type="presOf" srcId="{8EC05750-6448-4670-AB36-7329253A60A4}" destId="{3337E391-7AD9-441E-8559-7FD8A9F728CC}" srcOrd="0" destOrd="0" presId="urn:microsoft.com/office/officeart/2005/8/layout/hierarchy1"/>
    <dgm:cxn modelId="{45B20121-1F41-41AA-BB58-BD8B330E1B11}" type="presOf" srcId="{5D3E0551-A756-4D4A-AF32-AA28ECAA8A4D}" destId="{785B7D55-0C6B-4E07-B2FD-70DF38CC50E1}" srcOrd="0" destOrd="0" presId="urn:microsoft.com/office/officeart/2005/8/layout/hierarchy1"/>
    <dgm:cxn modelId="{6EAD4128-0835-4D11-823F-25B1BA79A542}" type="presOf" srcId="{46C3D1C5-B1C3-4634-A86F-D15D53167ACC}" destId="{3F4B7FFB-1EDA-4B62-8178-B1E61A09622E}" srcOrd="0" destOrd="0" presId="urn:microsoft.com/office/officeart/2005/8/layout/hierarchy1"/>
    <dgm:cxn modelId="{426AEA3B-E22E-4596-AC71-153DBEC40F26}" srcId="{8CF6A49A-3987-4B54-BEEF-3DAEF4759782}" destId="{46C3D1C5-B1C3-4634-A86F-D15D53167ACC}" srcOrd="1" destOrd="0" parTransId="{76DE375F-28FB-4581-827D-466B662B8AF7}" sibTransId="{83D2B7E4-FCDD-42F6-83F1-353B7EE2288B}"/>
    <dgm:cxn modelId="{F2BB515D-F642-40CA-999B-45D252C06E6D}" type="presOf" srcId="{1830E74A-2970-45A1-9018-066ADF76C005}" destId="{63C1D3BD-5BD3-439C-8DD1-7EB29610A311}" srcOrd="0" destOrd="0" presId="urn:microsoft.com/office/officeart/2005/8/layout/hierarchy1"/>
    <dgm:cxn modelId="{B62D1D65-D88E-4C9A-8E2D-C21FF8247771}" type="presOf" srcId="{8CF6A49A-3987-4B54-BEEF-3DAEF4759782}" destId="{A62A2607-CBB0-4C6E-9822-3957ADE58B4A}" srcOrd="0" destOrd="0" presId="urn:microsoft.com/office/officeart/2005/8/layout/hierarchy1"/>
    <dgm:cxn modelId="{C46FCD66-13B6-4199-AE7C-8146CAA53EBA}" srcId="{7982D304-8AD3-4D32-83ED-29BF7C7A9870}" destId="{8CF6A49A-3987-4B54-BEEF-3DAEF4759782}" srcOrd="1" destOrd="0" parTransId="{5D3E0551-A756-4D4A-AF32-AA28ECAA8A4D}" sibTransId="{748DA4A9-5D0F-47CD-A4AA-6B3FFD753EC0}"/>
    <dgm:cxn modelId="{DE1C2C7C-902B-4609-B046-368D8EF62743}" srcId="{8CF6A49A-3987-4B54-BEEF-3DAEF4759782}" destId="{C388CB87-646C-4D8E-AE78-4CA208CE855F}" srcOrd="0" destOrd="0" parTransId="{D7F9E233-1B5C-47B4-A249-0D15FB79F1F5}" sibTransId="{1859948E-83DA-48C4-92CC-E46F780CCBBC}"/>
    <dgm:cxn modelId="{482B228D-C091-443C-9321-CF7FBBB51627}" type="presOf" srcId="{D7F9E233-1B5C-47B4-A249-0D15FB79F1F5}" destId="{D315CE4D-F0C2-4082-80EF-7FA1DA861D68}" srcOrd="0" destOrd="0" presId="urn:microsoft.com/office/officeart/2005/8/layout/hierarchy1"/>
    <dgm:cxn modelId="{F80212A4-437C-4823-9AC2-9BBDFEB24B4F}" srcId="{7982D304-8AD3-4D32-83ED-29BF7C7A9870}" destId="{96463BFC-E171-4B52-A828-7B4C10035B5C}" srcOrd="0" destOrd="0" parTransId="{1830E74A-2970-45A1-9018-066ADF76C005}" sibTransId="{218816D2-CAF7-435D-9BAB-805D37AA7863}"/>
    <dgm:cxn modelId="{E0FFBFAE-00B8-4455-A6A5-2B253DD460F1}" srcId="{8EC05750-6448-4670-AB36-7329253A60A4}" destId="{7982D304-8AD3-4D32-83ED-29BF7C7A9870}" srcOrd="0" destOrd="0" parTransId="{201913C4-05BB-421F-BAB3-B3EB553E4BDA}" sibTransId="{C62EE6A9-F807-4620-AD15-AE473BB63468}"/>
    <dgm:cxn modelId="{0B33CABB-3F51-400D-9F47-3BC3FA377900}" type="presOf" srcId="{C388CB87-646C-4D8E-AE78-4CA208CE855F}" destId="{526F438B-2EAF-4AF4-B982-940D456D2A86}" srcOrd="0" destOrd="0" presId="urn:microsoft.com/office/officeart/2005/8/layout/hierarchy1"/>
    <dgm:cxn modelId="{C1714FBD-C480-4E09-B675-3A27B2C2115E}" type="presOf" srcId="{76DE375F-28FB-4581-827D-466B662B8AF7}" destId="{9AB20A27-402F-4664-A1E9-5CCD90CE53D2}" srcOrd="0" destOrd="0" presId="urn:microsoft.com/office/officeart/2005/8/layout/hierarchy1"/>
    <dgm:cxn modelId="{3FEA05C6-EF56-4B4B-A972-1E98A571FF64}" type="presOf" srcId="{96463BFC-E171-4B52-A828-7B4C10035B5C}" destId="{917E0262-2075-48C7-BD0A-7548E4C548D2}" srcOrd="0" destOrd="0" presId="urn:microsoft.com/office/officeart/2005/8/layout/hierarchy1"/>
    <dgm:cxn modelId="{8569ADC3-80AE-445E-87AF-15B50A977BCA}" type="presParOf" srcId="{3337E391-7AD9-441E-8559-7FD8A9F728CC}" destId="{35380DB4-9D06-48C5-993F-02094D596026}" srcOrd="0" destOrd="0" presId="urn:microsoft.com/office/officeart/2005/8/layout/hierarchy1"/>
    <dgm:cxn modelId="{797C835D-4566-410C-A88F-B4AC5A745ED3}" type="presParOf" srcId="{35380DB4-9D06-48C5-993F-02094D596026}" destId="{59C883BE-DB46-4FCB-9FDE-ED23AEBDC0D1}" srcOrd="0" destOrd="0" presId="urn:microsoft.com/office/officeart/2005/8/layout/hierarchy1"/>
    <dgm:cxn modelId="{DDD6185F-DFAE-4E96-863F-6B042058E8EA}" type="presParOf" srcId="{59C883BE-DB46-4FCB-9FDE-ED23AEBDC0D1}" destId="{15B88871-4F20-4388-9E3A-F1A37C4C5AF9}" srcOrd="0" destOrd="0" presId="urn:microsoft.com/office/officeart/2005/8/layout/hierarchy1"/>
    <dgm:cxn modelId="{1AFEABAC-8FF5-4914-86B1-C90C6F9699EB}" type="presParOf" srcId="{59C883BE-DB46-4FCB-9FDE-ED23AEBDC0D1}" destId="{7D031A0B-A890-4E01-A74F-6EF3591EE529}" srcOrd="1" destOrd="0" presId="urn:microsoft.com/office/officeart/2005/8/layout/hierarchy1"/>
    <dgm:cxn modelId="{EE0B738B-C426-4CC2-A5BA-1A199EB77E95}" type="presParOf" srcId="{35380DB4-9D06-48C5-993F-02094D596026}" destId="{8B213BFB-6B99-4F8F-AE5E-EAA1208512DE}" srcOrd="1" destOrd="0" presId="urn:microsoft.com/office/officeart/2005/8/layout/hierarchy1"/>
    <dgm:cxn modelId="{8BB8D9EC-7C34-47DE-BF89-DCE20A5A26B0}" type="presParOf" srcId="{8B213BFB-6B99-4F8F-AE5E-EAA1208512DE}" destId="{63C1D3BD-5BD3-439C-8DD1-7EB29610A311}" srcOrd="0" destOrd="0" presId="urn:microsoft.com/office/officeart/2005/8/layout/hierarchy1"/>
    <dgm:cxn modelId="{C48672C3-F5D9-4859-9265-D785D257663A}" type="presParOf" srcId="{8B213BFB-6B99-4F8F-AE5E-EAA1208512DE}" destId="{4EE86FF1-7863-4C1A-B64B-DC7713607859}" srcOrd="1" destOrd="0" presId="urn:microsoft.com/office/officeart/2005/8/layout/hierarchy1"/>
    <dgm:cxn modelId="{6603CCE7-F048-4080-BD55-DDCD365FD830}" type="presParOf" srcId="{4EE86FF1-7863-4C1A-B64B-DC7713607859}" destId="{1C62D37E-C66B-4C2C-81B1-53C1A1CA5250}" srcOrd="0" destOrd="0" presId="urn:microsoft.com/office/officeart/2005/8/layout/hierarchy1"/>
    <dgm:cxn modelId="{847E2F47-2AAF-48FA-9447-F43364971451}" type="presParOf" srcId="{1C62D37E-C66B-4C2C-81B1-53C1A1CA5250}" destId="{31E8E275-CB21-42FD-8F7B-3F172698EA36}" srcOrd="0" destOrd="0" presId="urn:microsoft.com/office/officeart/2005/8/layout/hierarchy1"/>
    <dgm:cxn modelId="{FBAD02F4-65FC-44F7-9E6F-8ACE6E3B148D}" type="presParOf" srcId="{1C62D37E-C66B-4C2C-81B1-53C1A1CA5250}" destId="{917E0262-2075-48C7-BD0A-7548E4C548D2}" srcOrd="1" destOrd="0" presId="urn:microsoft.com/office/officeart/2005/8/layout/hierarchy1"/>
    <dgm:cxn modelId="{5A594394-2EEA-453E-BC21-2155C42867D2}" type="presParOf" srcId="{4EE86FF1-7863-4C1A-B64B-DC7713607859}" destId="{FD5D18D9-DCE8-4C29-BA93-E3C8EF56B65A}" srcOrd="1" destOrd="0" presId="urn:microsoft.com/office/officeart/2005/8/layout/hierarchy1"/>
    <dgm:cxn modelId="{0DB4A2E2-42BC-4BF0-8A88-C9BFAC054681}" type="presParOf" srcId="{8B213BFB-6B99-4F8F-AE5E-EAA1208512DE}" destId="{785B7D55-0C6B-4E07-B2FD-70DF38CC50E1}" srcOrd="2" destOrd="0" presId="urn:microsoft.com/office/officeart/2005/8/layout/hierarchy1"/>
    <dgm:cxn modelId="{D7A506AE-1190-4E47-8861-18E94BC46347}" type="presParOf" srcId="{8B213BFB-6B99-4F8F-AE5E-EAA1208512DE}" destId="{FDF55618-661F-461F-8BD9-C99E628A51FB}" srcOrd="3" destOrd="0" presId="urn:microsoft.com/office/officeart/2005/8/layout/hierarchy1"/>
    <dgm:cxn modelId="{31123D5A-3B3E-4BC1-B580-CECDE1CB44C8}" type="presParOf" srcId="{FDF55618-661F-461F-8BD9-C99E628A51FB}" destId="{F21948FE-111F-478A-8428-1A84872B3F38}" srcOrd="0" destOrd="0" presId="urn:microsoft.com/office/officeart/2005/8/layout/hierarchy1"/>
    <dgm:cxn modelId="{7D2D5C60-2F5E-42C9-B8C2-AB8FA2482F12}" type="presParOf" srcId="{F21948FE-111F-478A-8428-1A84872B3F38}" destId="{A35518A3-FFDB-408B-A40B-63D89FFD47E3}" srcOrd="0" destOrd="0" presId="urn:microsoft.com/office/officeart/2005/8/layout/hierarchy1"/>
    <dgm:cxn modelId="{BB11AD96-CCC5-4DB9-9012-144F343E4E05}" type="presParOf" srcId="{F21948FE-111F-478A-8428-1A84872B3F38}" destId="{A62A2607-CBB0-4C6E-9822-3957ADE58B4A}" srcOrd="1" destOrd="0" presId="urn:microsoft.com/office/officeart/2005/8/layout/hierarchy1"/>
    <dgm:cxn modelId="{CBEE361B-6DC3-4BA7-95AE-A58C9CF3B005}" type="presParOf" srcId="{FDF55618-661F-461F-8BD9-C99E628A51FB}" destId="{66CF1DB8-865B-4B7C-9B8C-3E6FB1614A61}" srcOrd="1" destOrd="0" presId="urn:microsoft.com/office/officeart/2005/8/layout/hierarchy1"/>
    <dgm:cxn modelId="{C7BC5A2E-38D9-4C2C-887E-6898473C0EA7}" type="presParOf" srcId="{66CF1DB8-865B-4B7C-9B8C-3E6FB1614A61}" destId="{D315CE4D-F0C2-4082-80EF-7FA1DA861D68}" srcOrd="0" destOrd="0" presId="urn:microsoft.com/office/officeart/2005/8/layout/hierarchy1"/>
    <dgm:cxn modelId="{9FD5D928-FE03-407A-B7B1-B0DBF5399127}" type="presParOf" srcId="{66CF1DB8-865B-4B7C-9B8C-3E6FB1614A61}" destId="{267545D2-BA07-4ACC-8236-0C8E1492D1ED}" srcOrd="1" destOrd="0" presId="urn:microsoft.com/office/officeart/2005/8/layout/hierarchy1"/>
    <dgm:cxn modelId="{0A91A37E-8323-4A35-8A72-F1FC872B5CCD}" type="presParOf" srcId="{267545D2-BA07-4ACC-8236-0C8E1492D1ED}" destId="{A38F1A87-8F0C-49C8-88EA-6E299BA4C2FF}" srcOrd="0" destOrd="0" presId="urn:microsoft.com/office/officeart/2005/8/layout/hierarchy1"/>
    <dgm:cxn modelId="{73DB79CA-2AF2-45C2-8B78-3E6CC30B9700}" type="presParOf" srcId="{A38F1A87-8F0C-49C8-88EA-6E299BA4C2FF}" destId="{8A65D3CA-47D5-4CF0-BE55-92917E3FF03C}" srcOrd="0" destOrd="0" presId="urn:microsoft.com/office/officeart/2005/8/layout/hierarchy1"/>
    <dgm:cxn modelId="{E7516C2C-EAAA-42AE-8773-EA773E7B6135}" type="presParOf" srcId="{A38F1A87-8F0C-49C8-88EA-6E299BA4C2FF}" destId="{526F438B-2EAF-4AF4-B982-940D456D2A86}" srcOrd="1" destOrd="0" presId="urn:microsoft.com/office/officeart/2005/8/layout/hierarchy1"/>
    <dgm:cxn modelId="{99E951C7-234E-4C81-8FF4-0D3A1B32FD4E}" type="presParOf" srcId="{267545D2-BA07-4ACC-8236-0C8E1492D1ED}" destId="{3AC7DB84-A6E5-42B0-81C8-159EDD371A41}" srcOrd="1" destOrd="0" presId="urn:microsoft.com/office/officeart/2005/8/layout/hierarchy1"/>
    <dgm:cxn modelId="{B14F3E94-5617-4DC9-B5FB-2DEAFE2F77A5}" type="presParOf" srcId="{66CF1DB8-865B-4B7C-9B8C-3E6FB1614A61}" destId="{9AB20A27-402F-4664-A1E9-5CCD90CE53D2}" srcOrd="2" destOrd="0" presId="urn:microsoft.com/office/officeart/2005/8/layout/hierarchy1"/>
    <dgm:cxn modelId="{47397653-1598-48C6-8326-4B3D8D9DF9DC}" type="presParOf" srcId="{66CF1DB8-865B-4B7C-9B8C-3E6FB1614A61}" destId="{F975AD47-36A2-4E96-9778-619D4A0AE5EB}" srcOrd="3" destOrd="0" presId="urn:microsoft.com/office/officeart/2005/8/layout/hierarchy1"/>
    <dgm:cxn modelId="{3A57FA2C-78CD-4136-AA04-E397A1833585}" type="presParOf" srcId="{F975AD47-36A2-4E96-9778-619D4A0AE5EB}" destId="{C41CA378-7905-42D2-9B1E-62216EF19CCC}" srcOrd="0" destOrd="0" presId="urn:microsoft.com/office/officeart/2005/8/layout/hierarchy1"/>
    <dgm:cxn modelId="{212D84FC-2A9F-4102-A6A7-44899B2A2D26}" type="presParOf" srcId="{C41CA378-7905-42D2-9B1E-62216EF19CCC}" destId="{2A3173E1-E637-4130-A565-170B24CD796B}" srcOrd="0" destOrd="0" presId="urn:microsoft.com/office/officeart/2005/8/layout/hierarchy1"/>
    <dgm:cxn modelId="{C9F2AA32-966C-4414-A389-E8827327A10B}" type="presParOf" srcId="{C41CA378-7905-42D2-9B1E-62216EF19CCC}" destId="{3F4B7FFB-1EDA-4B62-8178-B1E61A09622E}" srcOrd="1" destOrd="0" presId="urn:microsoft.com/office/officeart/2005/8/layout/hierarchy1"/>
    <dgm:cxn modelId="{52A6C7CE-67AB-4E9C-8361-A9A93C29ADDE}" type="presParOf" srcId="{F975AD47-36A2-4E96-9778-619D4A0AE5EB}" destId="{5F83EC62-D801-4C4D-A87C-D89D1659017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390BF9-4A0C-444E-93B2-AB6266C26EBA}" type="doc">
      <dgm:prSet loTypeId="urn:microsoft.com/office/officeart/2005/8/layout/hierarchy1" loCatId="hierarchy" qsTypeId="urn:microsoft.com/office/officeart/2005/8/quickstyle/simple1" qsCatId="simple" csTypeId="urn:microsoft.com/office/officeart/2005/8/colors/colorful3" csCatId="colorful" phldr="1"/>
      <dgm:spPr/>
      <dgm:t>
        <a:bodyPr/>
        <a:lstStyle/>
        <a:p>
          <a:endParaRPr lang="en-CA"/>
        </a:p>
      </dgm:t>
    </dgm:pt>
    <dgm:pt modelId="{EE84C37D-FB86-4383-974C-4536F85429A0}">
      <dgm:prSet phldrT="[Text]"/>
      <dgm:spPr/>
      <dgm:t>
        <a:bodyPr/>
        <a:lstStyle/>
        <a:p>
          <a:r>
            <a:rPr lang="en-US" dirty="0"/>
            <a:t>Masked Face Images 5935 Images</a:t>
          </a:r>
          <a:endParaRPr lang="en-CA" dirty="0"/>
        </a:p>
      </dgm:t>
    </dgm:pt>
    <dgm:pt modelId="{8E684409-5BC4-411E-BE4C-DB1E5250225B}" type="parTrans" cxnId="{A2429603-A18B-444C-B08E-505FE1F51672}">
      <dgm:prSet/>
      <dgm:spPr/>
      <dgm:t>
        <a:bodyPr/>
        <a:lstStyle/>
        <a:p>
          <a:endParaRPr lang="en-CA"/>
        </a:p>
      </dgm:t>
    </dgm:pt>
    <dgm:pt modelId="{9655E2C3-C48B-4D80-B498-66AC9FC6A34C}" type="sibTrans" cxnId="{A2429603-A18B-444C-B08E-505FE1F51672}">
      <dgm:prSet/>
      <dgm:spPr/>
      <dgm:t>
        <a:bodyPr/>
        <a:lstStyle/>
        <a:p>
          <a:endParaRPr lang="en-CA"/>
        </a:p>
      </dgm:t>
    </dgm:pt>
    <dgm:pt modelId="{99D09E3B-B878-4718-9275-E64B7523B21F}">
      <dgm:prSet phldrT="[Text]"/>
      <dgm:spPr/>
      <dgm:t>
        <a:bodyPr/>
        <a:lstStyle/>
        <a:p>
          <a:r>
            <a:rPr lang="en-US" dirty="0"/>
            <a:t>Correctly Masked Faces Total 2844 Images</a:t>
          </a:r>
          <a:endParaRPr lang="en-CA" dirty="0"/>
        </a:p>
      </dgm:t>
    </dgm:pt>
    <dgm:pt modelId="{8ACF4A66-FB3F-46C2-88A8-FDA7F9CB0247}" type="parTrans" cxnId="{C95CE2C5-72DC-4351-96F5-05F4D554E9B2}">
      <dgm:prSet/>
      <dgm:spPr/>
      <dgm:t>
        <a:bodyPr/>
        <a:lstStyle/>
        <a:p>
          <a:endParaRPr lang="en-CA"/>
        </a:p>
      </dgm:t>
    </dgm:pt>
    <dgm:pt modelId="{0960E21C-0424-47AB-A3E1-C1354FBB2D25}" type="sibTrans" cxnId="{C95CE2C5-72DC-4351-96F5-05F4D554E9B2}">
      <dgm:prSet/>
      <dgm:spPr/>
      <dgm:t>
        <a:bodyPr/>
        <a:lstStyle/>
        <a:p>
          <a:endParaRPr lang="en-CA"/>
        </a:p>
      </dgm:t>
    </dgm:pt>
    <dgm:pt modelId="{200227FA-9B7E-4584-A992-68924F38ED31}">
      <dgm:prSet phldrT="[Text]"/>
      <dgm:spPr/>
      <dgm:t>
        <a:bodyPr/>
        <a:lstStyle/>
        <a:p>
          <a:r>
            <a:rPr lang="en-CA" dirty="0"/>
            <a:t>Incorrectly Masked Faces Total 3091 Images</a:t>
          </a:r>
        </a:p>
      </dgm:t>
    </dgm:pt>
    <dgm:pt modelId="{BCE36C55-051B-4CF0-ACE8-34495E5616A3}" type="parTrans" cxnId="{DF0A881B-897C-4C4E-8B39-23040217C473}">
      <dgm:prSet/>
      <dgm:spPr/>
      <dgm:t>
        <a:bodyPr/>
        <a:lstStyle/>
        <a:p>
          <a:endParaRPr lang="en-CA"/>
        </a:p>
      </dgm:t>
    </dgm:pt>
    <dgm:pt modelId="{CB1B6E4A-9B9F-4940-967F-18B901A1D4A8}" type="sibTrans" cxnId="{DF0A881B-897C-4C4E-8B39-23040217C473}">
      <dgm:prSet/>
      <dgm:spPr/>
      <dgm:t>
        <a:bodyPr/>
        <a:lstStyle/>
        <a:p>
          <a:endParaRPr lang="en-CA"/>
        </a:p>
      </dgm:t>
    </dgm:pt>
    <dgm:pt modelId="{5DC4906C-70F8-46FB-BAA2-04FCEECFCEB8}">
      <dgm:prSet phldrT="[Text]"/>
      <dgm:spPr/>
      <dgm:t>
        <a:bodyPr/>
        <a:lstStyle/>
        <a:p>
          <a:r>
            <a:rPr lang="en-US" dirty="0"/>
            <a:t>Only nose and mouth masked </a:t>
          </a:r>
          <a:r>
            <a:rPr lang="en-CA" dirty="0"/>
            <a:t>Total 948 Images</a:t>
          </a:r>
        </a:p>
      </dgm:t>
    </dgm:pt>
    <dgm:pt modelId="{BAAB9B9A-02EB-4DF7-87A2-0202C6950103}" type="parTrans" cxnId="{83F7699B-4F01-4EEB-A098-994F542010EF}">
      <dgm:prSet/>
      <dgm:spPr/>
      <dgm:t>
        <a:bodyPr/>
        <a:lstStyle/>
        <a:p>
          <a:endParaRPr lang="en-CA"/>
        </a:p>
      </dgm:t>
    </dgm:pt>
    <dgm:pt modelId="{5698F7E9-5479-4A43-A0B2-C6A38BEBB355}" type="sibTrans" cxnId="{83F7699B-4F01-4EEB-A098-994F542010EF}">
      <dgm:prSet/>
      <dgm:spPr/>
      <dgm:t>
        <a:bodyPr/>
        <a:lstStyle/>
        <a:p>
          <a:endParaRPr lang="en-CA"/>
        </a:p>
      </dgm:t>
    </dgm:pt>
    <dgm:pt modelId="{D260CCA5-F16C-4071-86C1-98D84B6914B6}">
      <dgm:prSet phldrT="[Text]"/>
      <dgm:spPr/>
      <dgm:t>
        <a:bodyPr/>
        <a:lstStyle/>
        <a:p>
          <a:r>
            <a:rPr lang="en-US" dirty="0"/>
            <a:t>Only mouth and chin masked </a:t>
          </a:r>
          <a:r>
            <a:rPr lang="en-CA" dirty="0"/>
            <a:t>Total 948 Images</a:t>
          </a:r>
        </a:p>
      </dgm:t>
    </dgm:pt>
    <dgm:pt modelId="{08DC73D2-7E3A-46F8-8756-E4912A5B04A2}" type="parTrans" cxnId="{C3299919-FF67-4799-9186-6BDC2880CC43}">
      <dgm:prSet/>
      <dgm:spPr/>
      <dgm:t>
        <a:bodyPr/>
        <a:lstStyle/>
        <a:p>
          <a:endParaRPr lang="en-CA"/>
        </a:p>
      </dgm:t>
    </dgm:pt>
    <dgm:pt modelId="{C0745A4F-C152-4AAF-AD4F-DBDA67A6525D}" type="sibTrans" cxnId="{C3299919-FF67-4799-9186-6BDC2880CC43}">
      <dgm:prSet/>
      <dgm:spPr/>
      <dgm:t>
        <a:bodyPr/>
        <a:lstStyle/>
        <a:p>
          <a:endParaRPr lang="en-CA"/>
        </a:p>
      </dgm:t>
    </dgm:pt>
    <dgm:pt modelId="{ECA81B9E-F7F7-4CA1-B8FC-B027B77EB915}">
      <dgm:prSet phldrT="[Text]"/>
      <dgm:spPr/>
      <dgm:t>
        <a:bodyPr/>
        <a:lstStyle/>
        <a:p>
          <a:r>
            <a:rPr lang="en-CA" dirty="0"/>
            <a:t>Only chin masked Total 948 Images</a:t>
          </a:r>
        </a:p>
      </dgm:t>
    </dgm:pt>
    <dgm:pt modelId="{C09E62DD-EA27-49D1-BBFB-B28400C1292B}" type="parTrans" cxnId="{CBBEE719-F2A5-4BFF-872F-D0D683650B15}">
      <dgm:prSet/>
      <dgm:spPr/>
      <dgm:t>
        <a:bodyPr/>
        <a:lstStyle/>
        <a:p>
          <a:endParaRPr lang="en-CA"/>
        </a:p>
      </dgm:t>
    </dgm:pt>
    <dgm:pt modelId="{7C97B13A-4FC9-469A-AFBE-597C3DD742B7}" type="sibTrans" cxnId="{CBBEE719-F2A5-4BFF-872F-D0D683650B15}">
      <dgm:prSet/>
      <dgm:spPr/>
      <dgm:t>
        <a:bodyPr/>
        <a:lstStyle/>
        <a:p>
          <a:endParaRPr lang="en-CA"/>
        </a:p>
      </dgm:t>
    </dgm:pt>
    <dgm:pt modelId="{25C15101-9806-48AC-B193-18A373E0A3C6}">
      <dgm:prSet phldrT="[Text]"/>
      <dgm:spPr/>
      <dgm:t>
        <a:bodyPr/>
        <a:lstStyle/>
        <a:p>
          <a:r>
            <a:rPr lang="en-CA" dirty="0"/>
            <a:t>No Face Mask Total 237 Images</a:t>
          </a:r>
        </a:p>
      </dgm:t>
    </dgm:pt>
    <dgm:pt modelId="{2B652BEB-F662-4E40-A7E6-EE81B0E8A25A}" type="parTrans" cxnId="{7CE13616-BF5B-44F6-97E0-98F475478961}">
      <dgm:prSet/>
      <dgm:spPr/>
      <dgm:t>
        <a:bodyPr/>
        <a:lstStyle/>
        <a:p>
          <a:endParaRPr lang="en-CA"/>
        </a:p>
      </dgm:t>
    </dgm:pt>
    <dgm:pt modelId="{D9E9360A-29A7-4B49-A348-BE9870BA9927}" type="sibTrans" cxnId="{7CE13616-BF5B-44F6-97E0-98F475478961}">
      <dgm:prSet/>
      <dgm:spPr/>
      <dgm:t>
        <a:bodyPr/>
        <a:lstStyle/>
        <a:p>
          <a:endParaRPr lang="en-CA"/>
        </a:p>
      </dgm:t>
    </dgm:pt>
    <dgm:pt modelId="{FF12FC0A-4758-481B-A89C-C886487A7659}" type="pres">
      <dgm:prSet presAssocID="{01390BF9-4A0C-444E-93B2-AB6266C26EBA}" presName="hierChild1" presStyleCnt="0">
        <dgm:presLayoutVars>
          <dgm:chPref val="1"/>
          <dgm:dir/>
          <dgm:animOne val="branch"/>
          <dgm:animLvl val="lvl"/>
          <dgm:resizeHandles/>
        </dgm:presLayoutVars>
      </dgm:prSet>
      <dgm:spPr/>
    </dgm:pt>
    <dgm:pt modelId="{F345C89D-9229-4920-BA4D-42850924B6A1}" type="pres">
      <dgm:prSet presAssocID="{EE84C37D-FB86-4383-974C-4536F85429A0}" presName="hierRoot1" presStyleCnt="0"/>
      <dgm:spPr/>
    </dgm:pt>
    <dgm:pt modelId="{37FF5CFD-9303-4604-8C5B-645DF5CD1498}" type="pres">
      <dgm:prSet presAssocID="{EE84C37D-FB86-4383-974C-4536F85429A0}" presName="composite" presStyleCnt="0"/>
      <dgm:spPr/>
    </dgm:pt>
    <dgm:pt modelId="{EFC0DCFB-EA57-4479-80C7-35CFD56FF515}" type="pres">
      <dgm:prSet presAssocID="{EE84C37D-FB86-4383-974C-4536F85429A0}" presName="background" presStyleLbl="node0" presStyleIdx="0" presStyleCnt="1"/>
      <dgm:spPr/>
    </dgm:pt>
    <dgm:pt modelId="{5AD25022-FB5A-4F90-9805-1D35DC3C7786}" type="pres">
      <dgm:prSet presAssocID="{EE84C37D-FB86-4383-974C-4536F85429A0}" presName="text" presStyleLbl="fgAcc0" presStyleIdx="0" presStyleCnt="1">
        <dgm:presLayoutVars>
          <dgm:chPref val="3"/>
        </dgm:presLayoutVars>
      </dgm:prSet>
      <dgm:spPr/>
    </dgm:pt>
    <dgm:pt modelId="{87486DDC-623F-432B-8B45-01D35FDA8BAE}" type="pres">
      <dgm:prSet presAssocID="{EE84C37D-FB86-4383-974C-4536F85429A0}" presName="hierChild2" presStyleCnt="0"/>
      <dgm:spPr/>
    </dgm:pt>
    <dgm:pt modelId="{EA351AD0-BE7A-4AEE-9701-26F507DEE061}" type="pres">
      <dgm:prSet presAssocID="{8ACF4A66-FB3F-46C2-88A8-FDA7F9CB0247}" presName="Name10" presStyleLbl="parChTrans1D2" presStyleIdx="0" presStyleCnt="2"/>
      <dgm:spPr/>
    </dgm:pt>
    <dgm:pt modelId="{E1F46E27-ABA0-4097-BAB3-43B9E5112357}" type="pres">
      <dgm:prSet presAssocID="{99D09E3B-B878-4718-9275-E64B7523B21F}" presName="hierRoot2" presStyleCnt="0"/>
      <dgm:spPr/>
    </dgm:pt>
    <dgm:pt modelId="{5A7C37CF-47FD-44BC-96B6-F1FC535748A3}" type="pres">
      <dgm:prSet presAssocID="{99D09E3B-B878-4718-9275-E64B7523B21F}" presName="composite2" presStyleCnt="0"/>
      <dgm:spPr/>
    </dgm:pt>
    <dgm:pt modelId="{8B5B5B3F-9F12-472A-8C77-25F51358FB8E}" type="pres">
      <dgm:prSet presAssocID="{99D09E3B-B878-4718-9275-E64B7523B21F}" presName="background2" presStyleLbl="node2" presStyleIdx="0" presStyleCnt="2"/>
      <dgm:spPr/>
    </dgm:pt>
    <dgm:pt modelId="{B6A78628-6F1C-404C-8284-730662ABBE34}" type="pres">
      <dgm:prSet presAssocID="{99D09E3B-B878-4718-9275-E64B7523B21F}" presName="text2" presStyleLbl="fgAcc2" presStyleIdx="0" presStyleCnt="2">
        <dgm:presLayoutVars>
          <dgm:chPref val="3"/>
        </dgm:presLayoutVars>
      </dgm:prSet>
      <dgm:spPr/>
    </dgm:pt>
    <dgm:pt modelId="{58557469-B2F6-4BBF-AD21-AAB065FD97D7}" type="pres">
      <dgm:prSet presAssocID="{99D09E3B-B878-4718-9275-E64B7523B21F}" presName="hierChild3" presStyleCnt="0"/>
      <dgm:spPr/>
    </dgm:pt>
    <dgm:pt modelId="{81AC30D7-74ED-4491-AD7F-FAF6676E5622}" type="pres">
      <dgm:prSet presAssocID="{BCE36C55-051B-4CF0-ACE8-34495E5616A3}" presName="Name10" presStyleLbl="parChTrans1D2" presStyleIdx="1" presStyleCnt="2"/>
      <dgm:spPr/>
    </dgm:pt>
    <dgm:pt modelId="{799FC49C-FD44-41BC-9B00-B285981D3301}" type="pres">
      <dgm:prSet presAssocID="{200227FA-9B7E-4584-A992-68924F38ED31}" presName="hierRoot2" presStyleCnt="0"/>
      <dgm:spPr/>
    </dgm:pt>
    <dgm:pt modelId="{B6F3C0E1-2CFA-4A2E-9141-0509317ACB9E}" type="pres">
      <dgm:prSet presAssocID="{200227FA-9B7E-4584-A992-68924F38ED31}" presName="composite2" presStyleCnt="0"/>
      <dgm:spPr/>
    </dgm:pt>
    <dgm:pt modelId="{93F444CA-4A32-4CB1-903B-E74D37A7081F}" type="pres">
      <dgm:prSet presAssocID="{200227FA-9B7E-4584-A992-68924F38ED31}" presName="background2" presStyleLbl="node2" presStyleIdx="1" presStyleCnt="2"/>
      <dgm:spPr/>
    </dgm:pt>
    <dgm:pt modelId="{724279BD-857C-4CFD-9FB4-1F837854D692}" type="pres">
      <dgm:prSet presAssocID="{200227FA-9B7E-4584-A992-68924F38ED31}" presName="text2" presStyleLbl="fgAcc2" presStyleIdx="1" presStyleCnt="2">
        <dgm:presLayoutVars>
          <dgm:chPref val="3"/>
        </dgm:presLayoutVars>
      </dgm:prSet>
      <dgm:spPr/>
    </dgm:pt>
    <dgm:pt modelId="{E9C16B12-A445-4311-85AA-A59DD9B5BE56}" type="pres">
      <dgm:prSet presAssocID="{200227FA-9B7E-4584-A992-68924F38ED31}" presName="hierChild3" presStyleCnt="0"/>
      <dgm:spPr/>
    </dgm:pt>
    <dgm:pt modelId="{F21AD497-2D7B-45A0-8690-99234E9A7A88}" type="pres">
      <dgm:prSet presAssocID="{BAAB9B9A-02EB-4DF7-87A2-0202C6950103}" presName="Name17" presStyleLbl="parChTrans1D3" presStyleIdx="0" presStyleCnt="4"/>
      <dgm:spPr/>
    </dgm:pt>
    <dgm:pt modelId="{EFF63552-1A4C-45D2-8DF9-15370CC3EBEB}" type="pres">
      <dgm:prSet presAssocID="{5DC4906C-70F8-46FB-BAA2-04FCEECFCEB8}" presName="hierRoot3" presStyleCnt="0"/>
      <dgm:spPr/>
    </dgm:pt>
    <dgm:pt modelId="{60C4FEA6-E53E-4007-B16B-29CEF275DA58}" type="pres">
      <dgm:prSet presAssocID="{5DC4906C-70F8-46FB-BAA2-04FCEECFCEB8}" presName="composite3" presStyleCnt="0"/>
      <dgm:spPr/>
    </dgm:pt>
    <dgm:pt modelId="{B481F1EC-0DC2-4490-A9E8-AA94CBF81824}" type="pres">
      <dgm:prSet presAssocID="{5DC4906C-70F8-46FB-BAA2-04FCEECFCEB8}" presName="background3" presStyleLbl="node3" presStyleIdx="0" presStyleCnt="4"/>
      <dgm:spPr/>
    </dgm:pt>
    <dgm:pt modelId="{E9734B47-4DFD-4DCC-B909-1F778737E0FD}" type="pres">
      <dgm:prSet presAssocID="{5DC4906C-70F8-46FB-BAA2-04FCEECFCEB8}" presName="text3" presStyleLbl="fgAcc3" presStyleIdx="0" presStyleCnt="4">
        <dgm:presLayoutVars>
          <dgm:chPref val="3"/>
        </dgm:presLayoutVars>
      </dgm:prSet>
      <dgm:spPr/>
    </dgm:pt>
    <dgm:pt modelId="{43831203-030F-4B39-9F23-7908DA5FD90A}" type="pres">
      <dgm:prSet presAssocID="{5DC4906C-70F8-46FB-BAA2-04FCEECFCEB8}" presName="hierChild4" presStyleCnt="0"/>
      <dgm:spPr/>
    </dgm:pt>
    <dgm:pt modelId="{F8147709-96E3-42B2-A502-13D8DE29FAFA}" type="pres">
      <dgm:prSet presAssocID="{08DC73D2-7E3A-46F8-8756-E4912A5B04A2}" presName="Name17" presStyleLbl="parChTrans1D3" presStyleIdx="1" presStyleCnt="4"/>
      <dgm:spPr/>
    </dgm:pt>
    <dgm:pt modelId="{F7859BDE-4DD3-4AB6-8F34-34EE00475A4F}" type="pres">
      <dgm:prSet presAssocID="{D260CCA5-F16C-4071-86C1-98D84B6914B6}" presName="hierRoot3" presStyleCnt="0"/>
      <dgm:spPr/>
    </dgm:pt>
    <dgm:pt modelId="{51A4E984-5310-439E-B2A8-E7047CC59C74}" type="pres">
      <dgm:prSet presAssocID="{D260CCA5-F16C-4071-86C1-98D84B6914B6}" presName="composite3" presStyleCnt="0"/>
      <dgm:spPr/>
    </dgm:pt>
    <dgm:pt modelId="{F3ECB6F5-A37D-47B4-AD61-BC5D92BD0BB2}" type="pres">
      <dgm:prSet presAssocID="{D260CCA5-F16C-4071-86C1-98D84B6914B6}" presName="background3" presStyleLbl="node3" presStyleIdx="1" presStyleCnt="4"/>
      <dgm:spPr/>
    </dgm:pt>
    <dgm:pt modelId="{435355A5-34B8-4043-8CF3-3142B7518E0B}" type="pres">
      <dgm:prSet presAssocID="{D260CCA5-F16C-4071-86C1-98D84B6914B6}" presName="text3" presStyleLbl="fgAcc3" presStyleIdx="1" presStyleCnt="4">
        <dgm:presLayoutVars>
          <dgm:chPref val="3"/>
        </dgm:presLayoutVars>
      </dgm:prSet>
      <dgm:spPr/>
    </dgm:pt>
    <dgm:pt modelId="{07F4E243-D660-4CFC-85B3-27F5B222268B}" type="pres">
      <dgm:prSet presAssocID="{D260CCA5-F16C-4071-86C1-98D84B6914B6}" presName="hierChild4" presStyleCnt="0"/>
      <dgm:spPr/>
    </dgm:pt>
    <dgm:pt modelId="{08518DE1-32F4-4753-A078-CC816D688B25}" type="pres">
      <dgm:prSet presAssocID="{C09E62DD-EA27-49D1-BBFB-B28400C1292B}" presName="Name17" presStyleLbl="parChTrans1D3" presStyleIdx="2" presStyleCnt="4"/>
      <dgm:spPr/>
    </dgm:pt>
    <dgm:pt modelId="{D03B6619-1DE7-40C8-8C73-F927281B84F6}" type="pres">
      <dgm:prSet presAssocID="{ECA81B9E-F7F7-4CA1-B8FC-B027B77EB915}" presName="hierRoot3" presStyleCnt="0"/>
      <dgm:spPr/>
    </dgm:pt>
    <dgm:pt modelId="{5081EA41-C643-4BE1-A191-77DD23BC1C43}" type="pres">
      <dgm:prSet presAssocID="{ECA81B9E-F7F7-4CA1-B8FC-B027B77EB915}" presName="composite3" presStyleCnt="0"/>
      <dgm:spPr/>
    </dgm:pt>
    <dgm:pt modelId="{15DF4FEC-681C-4B6F-BF7D-CB8308865032}" type="pres">
      <dgm:prSet presAssocID="{ECA81B9E-F7F7-4CA1-B8FC-B027B77EB915}" presName="background3" presStyleLbl="node3" presStyleIdx="2" presStyleCnt="4"/>
      <dgm:spPr/>
    </dgm:pt>
    <dgm:pt modelId="{86B5B450-43B1-4E20-BC4A-B595B92AF62D}" type="pres">
      <dgm:prSet presAssocID="{ECA81B9E-F7F7-4CA1-B8FC-B027B77EB915}" presName="text3" presStyleLbl="fgAcc3" presStyleIdx="2" presStyleCnt="4">
        <dgm:presLayoutVars>
          <dgm:chPref val="3"/>
        </dgm:presLayoutVars>
      </dgm:prSet>
      <dgm:spPr/>
    </dgm:pt>
    <dgm:pt modelId="{1BD6A854-33FE-456F-AED6-7FDCBFAE21FE}" type="pres">
      <dgm:prSet presAssocID="{ECA81B9E-F7F7-4CA1-B8FC-B027B77EB915}" presName="hierChild4" presStyleCnt="0"/>
      <dgm:spPr/>
    </dgm:pt>
    <dgm:pt modelId="{6E98343A-ADD3-474D-B949-17DA036786F2}" type="pres">
      <dgm:prSet presAssocID="{2B652BEB-F662-4E40-A7E6-EE81B0E8A25A}" presName="Name17" presStyleLbl="parChTrans1D3" presStyleIdx="3" presStyleCnt="4"/>
      <dgm:spPr/>
    </dgm:pt>
    <dgm:pt modelId="{FDF30006-ED82-4630-B0D2-9F45DF4A6E0D}" type="pres">
      <dgm:prSet presAssocID="{25C15101-9806-48AC-B193-18A373E0A3C6}" presName="hierRoot3" presStyleCnt="0"/>
      <dgm:spPr/>
    </dgm:pt>
    <dgm:pt modelId="{B68705EC-2F31-4CFC-9D45-50CBE0895D2F}" type="pres">
      <dgm:prSet presAssocID="{25C15101-9806-48AC-B193-18A373E0A3C6}" presName="composite3" presStyleCnt="0"/>
      <dgm:spPr/>
    </dgm:pt>
    <dgm:pt modelId="{AABDB6E3-C1D7-4C42-976F-267238C8BB31}" type="pres">
      <dgm:prSet presAssocID="{25C15101-9806-48AC-B193-18A373E0A3C6}" presName="background3" presStyleLbl="node3" presStyleIdx="3" presStyleCnt="4"/>
      <dgm:spPr/>
    </dgm:pt>
    <dgm:pt modelId="{30DD43AF-771F-4824-86EE-ADAA899E7211}" type="pres">
      <dgm:prSet presAssocID="{25C15101-9806-48AC-B193-18A373E0A3C6}" presName="text3" presStyleLbl="fgAcc3" presStyleIdx="3" presStyleCnt="4">
        <dgm:presLayoutVars>
          <dgm:chPref val="3"/>
        </dgm:presLayoutVars>
      </dgm:prSet>
      <dgm:spPr/>
    </dgm:pt>
    <dgm:pt modelId="{013CCAC0-6ECF-4847-81D8-05DDDAA2D749}" type="pres">
      <dgm:prSet presAssocID="{25C15101-9806-48AC-B193-18A373E0A3C6}" presName="hierChild4" presStyleCnt="0"/>
      <dgm:spPr/>
    </dgm:pt>
  </dgm:ptLst>
  <dgm:cxnLst>
    <dgm:cxn modelId="{A2429603-A18B-444C-B08E-505FE1F51672}" srcId="{01390BF9-4A0C-444E-93B2-AB6266C26EBA}" destId="{EE84C37D-FB86-4383-974C-4536F85429A0}" srcOrd="0" destOrd="0" parTransId="{8E684409-5BC4-411E-BE4C-DB1E5250225B}" sibTransId="{9655E2C3-C48B-4D80-B498-66AC9FC6A34C}"/>
    <dgm:cxn modelId="{7CE13616-BF5B-44F6-97E0-98F475478961}" srcId="{200227FA-9B7E-4584-A992-68924F38ED31}" destId="{25C15101-9806-48AC-B193-18A373E0A3C6}" srcOrd="3" destOrd="0" parTransId="{2B652BEB-F662-4E40-A7E6-EE81B0E8A25A}" sibTransId="{D9E9360A-29A7-4B49-A348-BE9870BA9927}"/>
    <dgm:cxn modelId="{C3299919-FF67-4799-9186-6BDC2880CC43}" srcId="{200227FA-9B7E-4584-A992-68924F38ED31}" destId="{D260CCA5-F16C-4071-86C1-98D84B6914B6}" srcOrd="1" destOrd="0" parTransId="{08DC73D2-7E3A-46F8-8756-E4912A5B04A2}" sibTransId="{C0745A4F-C152-4AAF-AD4F-DBDA67A6525D}"/>
    <dgm:cxn modelId="{CBBEE719-F2A5-4BFF-872F-D0D683650B15}" srcId="{200227FA-9B7E-4584-A992-68924F38ED31}" destId="{ECA81B9E-F7F7-4CA1-B8FC-B027B77EB915}" srcOrd="2" destOrd="0" parTransId="{C09E62DD-EA27-49D1-BBFB-B28400C1292B}" sibTransId="{7C97B13A-4FC9-469A-AFBE-597C3DD742B7}"/>
    <dgm:cxn modelId="{DF0A881B-897C-4C4E-8B39-23040217C473}" srcId="{EE84C37D-FB86-4383-974C-4536F85429A0}" destId="{200227FA-9B7E-4584-A992-68924F38ED31}" srcOrd="1" destOrd="0" parTransId="{BCE36C55-051B-4CF0-ACE8-34495E5616A3}" sibTransId="{CB1B6E4A-9B9F-4940-967F-18B901A1D4A8}"/>
    <dgm:cxn modelId="{122D9822-7BF2-47F2-875E-7DE0663FC811}" type="presOf" srcId="{ECA81B9E-F7F7-4CA1-B8FC-B027B77EB915}" destId="{86B5B450-43B1-4E20-BC4A-B595B92AF62D}" srcOrd="0" destOrd="0" presId="urn:microsoft.com/office/officeart/2005/8/layout/hierarchy1"/>
    <dgm:cxn modelId="{B804494C-766F-4ADC-B67A-C3E86056B6E5}" type="presOf" srcId="{8ACF4A66-FB3F-46C2-88A8-FDA7F9CB0247}" destId="{EA351AD0-BE7A-4AEE-9701-26F507DEE061}" srcOrd="0" destOrd="0" presId="urn:microsoft.com/office/officeart/2005/8/layout/hierarchy1"/>
    <dgm:cxn modelId="{2FE5C56C-155E-441C-A85B-0F943D47A6C5}" type="presOf" srcId="{200227FA-9B7E-4584-A992-68924F38ED31}" destId="{724279BD-857C-4CFD-9FB4-1F837854D692}" srcOrd="0" destOrd="0" presId="urn:microsoft.com/office/officeart/2005/8/layout/hierarchy1"/>
    <dgm:cxn modelId="{9BDDD756-F9D4-413B-A323-61FE6B198C9D}" type="presOf" srcId="{C09E62DD-EA27-49D1-BBFB-B28400C1292B}" destId="{08518DE1-32F4-4753-A078-CC816D688B25}" srcOrd="0" destOrd="0" presId="urn:microsoft.com/office/officeart/2005/8/layout/hierarchy1"/>
    <dgm:cxn modelId="{EC031557-F7EA-4227-8D06-4F0B9EF4E753}" type="presOf" srcId="{2B652BEB-F662-4E40-A7E6-EE81B0E8A25A}" destId="{6E98343A-ADD3-474D-B949-17DA036786F2}" srcOrd="0" destOrd="0" presId="urn:microsoft.com/office/officeart/2005/8/layout/hierarchy1"/>
    <dgm:cxn modelId="{0C25807F-B34D-4ABD-BBA1-36D31362E564}" type="presOf" srcId="{EE84C37D-FB86-4383-974C-4536F85429A0}" destId="{5AD25022-FB5A-4F90-9805-1D35DC3C7786}" srcOrd="0" destOrd="0" presId="urn:microsoft.com/office/officeart/2005/8/layout/hierarchy1"/>
    <dgm:cxn modelId="{8792C98A-299E-44BC-90C8-366ACA27A686}" type="presOf" srcId="{BAAB9B9A-02EB-4DF7-87A2-0202C6950103}" destId="{F21AD497-2D7B-45A0-8690-99234E9A7A88}" srcOrd="0" destOrd="0" presId="urn:microsoft.com/office/officeart/2005/8/layout/hierarchy1"/>
    <dgm:cxn modelId="{EE82F698-92C2-4B5B-A0E0-12E0285FA265}" type="presOf" srcId="{08DC73D2-7E3A-46F8-8756-E4912A5B04A2}" destId="{F8147709-96E3-42B2-A502-13D8DE29FAFA}" srcOrd="0" destOrd="0" presId="urn:microsoft.com/office/officeart/2005/8/layout/hierarchy1"/>
    <dgm:cxn modelId="{83F7699B-4F01-4EEB-A098-994F542010EF}" srcId="{200227FA-9B7E-4584-A992-68924F38ED31}" destId="{5DC4906C-70F8-46FB-BAA2-04FCEECFCEB8}" srcOrd="0" destOrd="0" parTransId="{BAAB9B9A-02EB-4DF7-87A2-0202C6950103}" sibTransId="{5698F7E9-5479-4A43-A0B2-C6A38BEBB355}"/>
    <dgm:cxn modelId="{1CE0E0AA-E22A-4CAC-9F32-EEF7FB817FE5}" type="presOf" srcId="{BCE36C55-051B-4CF0-ACE8-34495E5616A3}" destId="{81AC30D7-74ED-4491-AD7F-FAF6676E5622}" srcOrd="0" destOrd="0" presId="urn:microsoft.com/office/officeart/2005/8/layout/hierarchy1"/>
    <dgm:cxn modelId="{00EF46AD-E796-436B-91EF-57DE678F803F}" type="presOf" srcId="{99D09E3B-B878-4718-9275-E64B7523B21F}" destId="{B6A78628-6F1C-404C-8284-730662ABBE34}" srcOrd="0" destOrd="0" presId="urn:microsoft.com/office/officeart/2005/8/layout/hierarchy1"/>
    <dgm:cxn modelId="{CA14F4C0-8E6D-4768-8662-86E780914F65}" type="presOf" srcId="{25C15101-9806-48AC-B193-18A373E0A3C6}" destId="{30DD43AF-771F-4824-86EE-ADAA899E7211}" srcOrd="0" destOrd="0" presId="urn:microsoft.com/office/officeart/2005/8/layout/hierarchy1"/>
    <dgm:cxn modelId="{C95CE2C5-72DC-4351-96F5-05F4D554E9B2}" srcId="{EE84C37D-FB86-4383-974C-4536F85429A0}" destId="{99D09E3B-B878-4718-9275-E64B7523B21F}" srcOrd="0" destOrd="0" parTransId="{8ACF4A66-FB3F-46C2-88A8-FDA7F9CB0247}" sibTransId="{0960E21C-0424-47AB-A3E1-C1354FBB2D25}"/>
    <dgm:cxn modelId="{957E00D6-3101-46E0-B057-DE4B104F8BD2}" type="presOf" srcId="{D260CCA5-F16C-4071-86C1-98D84B6914B6}" destId="{435355A5-34B8-4043-8CF3-3142B7518E0B}" srcOrd="0" destOrd="0" presId="urn:microsoft.com/office/officeart/2005/8/layout/hierarchy1"/>
    <dgm:cxn modelId="{BF2B35E5-40EB-4C30-ABBF-0AB27F79F916}" type="presOf" srcId="{5DC4906C-70F8-46FB-BAA2-04FCEECFCEB8}" destId="{E9734B47-4DFD-4DCC-B909-1F778737E0FD}" srcOrd="0" destOrd="0" presId="urn:microsoft.com/office/officeart/2005/8/layout/hierarchy1"/>
    <dgm:cxn modelId="{127433FD-2CF8-467D-BE52-804917126AAD}" type="presOf" srcId="{01390BF9-4A0C-444E-93B2-AB6266C26EBA}" destId="{FF12FC0A-4758-481B-A89C-C886487A7659}" srcOrd="0" destOrd="0" presId="urn:microsoft.com/office/officeart/2005/8/layout/hierarchy1"/>
    <dgm:cxn modelId="{B5BA6B7A-0BF6-484D-B640-4E704CC90FFA}" type="presParOf" srcId="{FF12FC0A-4758-481B-A89C-C886487A7659}" destId="{F345C89D-9229-4920-BA4D-42850924B6A1}" srcOrd="0" destOrd="0" presId="urn:microsoft.com/office/officeart/2005/8/layout/hierarchy1"/>
    <dgm:cxn modelId="{14D2F589-244B-4198-854E-45E32D8B8187}" type="presParOf" srcId="{F345C89D-9229-4920-BA4D-42850924B6A1}" destId="{37FF5CFD-9303-4604-8C5B-645DF5CD1498}" srcOrd="0" destOrd="0" presId="urn:microsoft.com/office/officeart/2005/8/layout/hierarchy1"/>
    <dgm:cxn modelId="{88F6F2E4-6D6E-4AD9-8D5D-807BEB00DC79}" type="presParOf" srcId="{37FF5CFD-9303-4604-8C5B-645DF5CD1498}" destId="{EFC0DCFB-EA57-4479-80C7-35CFD56FF515}" srcOrd="0" destOrd="0" presId="urn:microsoft.com/office/officeart/2005/8/layout/hierarchy1"/>
    <dgm:cxn modelId="{60456F5A-1013-4BF7-981F-0DF156078370}" type="presParOf" srcId="{37FF5CFD-9303-4604-8C5B-645DF5CD1498}" destId="{5AD25022-FB5A-4F90-9805-1D35DC3C7786}" srcOrd="1" destOrd="0" presId="urn:microsoft.com/office/officeart/2005/8/layout/hierarchy1"/>
    <dgm:cxn modelId="{A94D8230-51BB-4AF2-9675-9F7C6B427116}" type="presParOf" srcId="{F345C89D-9229-4920-BA4D-42850924B6A1}" destId="{87486DDC-623F-432B-8B45-01D35FDA8BAE}" srcOrd="1" destOrd="0" presId="urn:microsoft.com/office/officeart/2005/8/layout/hierarchy1"/>
    <dgm:cxn modelId="{34E1CE94-719D-4116-876D-467D8162B760}" type="presParOf" srcId="{87486DDC-623F-432B-8B45-01D35FDA8BAE}" destId="{EA351AD0-BE7A-4AEE-9701-26F507DEE061}" srcOrd="0" destOrd="0" presId="urn:microsoft.com/office/officeart/2005/8/layout/hierarchy1"/>
    <dgm:cxn modelId="{837C4555-840B-4AF7-A6AB-3CD7316465F8}" type="presParOf" srcId="{87486DDC-623F-432B-8B45-01D35FDA8BAE}" destId="{E1F46E27-ABA0-4097-BAB3-43B9E5112357}" srcOrd="1" destOrd="0" presId="urn:microsoft.com/office/officeart/2005/8/layout/hierarchy1"/>
    <dgm:cxn modelId="{0D75FBAD-FC04-4A22-87C3-826CE6EEEF60}" type="presParOf" srcId="{E1F46E27-ABA0-4097-BAB3-43B9E5112357}" destId="{5A7C37CF-47FD-44BC-96B6-F1FC535748A3}" srcOrd="0" destOrd="0" presId="urn:microsoft.com/office/officeart/2005/8/layout/hierarchy1"/>
    <dgm:cxn modelId="{A302F2F5-083F-4B46-BF16-1243EB332B75}" type="presParOf" srcId="{5A7C37CF-47FD-44BC-96B6-F1FC535748A3}" destId="{8B5B5B3F-9F12-472A-8C77-25F51358FB8E}" srcOrd="0" destOrd="0" presId="urn:microsoft.com/office/officeart/2005/8/layout/hierarchy1"/>
    <dgm:cxn modelId="{E20F004C-F35C-4E10-9E8E-E663E2C63068}" type="presParOf" srcId="{5A7C37CF-47FD-44BC-96B6-F1FC535748A3}" destId="{B6A78628-6F1C-404C-8284-730662ABBE34}" srcOrd="1" destOrd="0" presId="urn:microsoft.com/office/officeart/2005/8/layout/hierarchy1"/>
    <dgm:cxn modelId="{4B62E944-436A-4929-9396-888F1F0689F6}" type="presParOf" srcId="{E1F46E27-ABA0-4097-BAB3-43B9E5112357}" destId="{58557469-B2F6-4BBF-AD21-AAB065FD97D7}" srcOrd="1" destOrd="0" presId="urn:microsoft.com/office/officeart/2005/8/layout/hierarchy1"/>
    <dgm:cxn modelId="{D4E561C4-0A90-4AF4-86CB-5F7691DFF576}" type="presParOf" srcId="{87486DDC-623F-432B-8B45-01D35FDA8BAE}" destId="{81AC30D7-74ED-4491-AD7F-FAF6676E5622}" srcOrd="2" destOrd="0" presId="urn:microsoft.com/office/officeart/2005/8/layout/hierarchy1"/>
    <dgm:cxn modelId="{6A3CC803-C04C-45C7-9DAD-196C361CD690}" type="presParOf" srcId="{87486DDC-623F-432B-8B45-01D35FDA8BAE}" destId="{799FC49C-FD44-41BC-9B00-B285981D3301}" srcOrd="3" destOrd="0" presId="urn:microsoft.com/office/officeart/2005/8/layout/hierarchy1"/>
    <dgm:cxn modelId="{6CB533BF-2CEE-4A32-96EE-BCF6EB4C788F}" type="presParOf" srcId="{799FC49C-FD44-41BC-9B00-B285981D3301}" destId="{B6F3C0E1-2CFA-4A2E-9141-0509317ACB9E}" srcOrd="0" destOrd="0" presId="urn:microsoft.com/office/officeart/2005/8/layout/hierarchy1"/>
    <dgm:cxn modelId="{82F5E51B-C502-4642-8DE3-8757BE861D4B}" type="presParOf" srcId="{B6F3C0E1-2CFA-4A2E-9141-0509317ACB9E}" destId="{93F444CA-4A32-4CB1-903B-E74D37A7081F}" srcOrd="0" destOrd="0" presId="urn:microsoft.com/office/officeart/2005/8/layout/hierarchy1"/>
    <dgm:cxn modelId="{718A4152-85EF-4B38-A26F-011918CABF77}" type="presParOf" srcId="{B6F3C0E1-2CFA-4A2E-9141-0509317ACB9E}" destId="{724279BD-857C-4CFD-9FB4-1F837854D692}" srcOrd="1" destOrd="0" presId="urn:microsoft.com/office/officeart/2005/8/layout/hierarchy1"/>
    <dgm:cxn modelId="{B6B1AE5A-98E5-4BD4-A012-299430DB5169}" type="presParOf" srcId="{799FC49C-FD44-41BC-9B00-B285981D3301}" destId="{E9C16B12-A445-4311-85AA-A59DD9B5BE56}" srcOrd="1" destOrd="0" presId="urn:microsoft.com/office/officeart/2005/8/layout/hierarchy1"/>
    <dgm:cxn modelId="{C2398ECF-8D6E-4A6B-859E-7E949C957046}" type="presParOf" srcId="{E9C16B12-A445-4311-85AA-A59DD9B5BE56}" destId="{F21AD497-2D7B-45A0-8690-99234E9A7A88}" srcOrd="0" destOrd="0" presId="urn:microsoft.com/office/officeart/2005/8/layout/hierarchy1"/>
    <dgm:cxn modelId="{9C7955E7-F7E0-4F18-94F8-E7806538273F}" type="presParOf" srcId="{E9C16B12-A445-4311-85AA-A59DD9B5BE56}" destId="{EFF63552-1A4C-45D2-8DF9-15370CC3EBEB}" srcOrd="1" destOrd="0" presId="urn:microsoft.com/office/officeart/2005/8/layout/hierarchy1"/>
    <dgm:cxn modelId="{C0ECFA75-DC09-41FB-A6D5-E89FE6714E4C}" type="presParOf" srcId="{EFF63552-1A4C-45D2-8DF9-15370CC3EBEB}" destId="{60C4FEA6-E53E-4007-B16B-29CEF275DA58}" srcOrd="0" destOrd="0" presId="urn:microsoft.com/office/officeart/2005/8/layout/hierarchy1"/>
    <dgm:cxn modelId="{A195AD91-F65E-4670-ADE1-480FFEED2787}" type="presParOf" srcId="{60C4FEA6-E53E-4007-B16B-29CEF275DA58}" destId="{B481F1EC-0DC2-4490-A9E8-AA94CBF81824}" srcOrd="0" destOrd="0" presId="urn:microsoft.com/office/officeart/2005/8/layout/hierarchy1"/>
    <dgm:cxn modelId="{969A33EC-A74D-4EC9-8A9E-27B7FDE5AA6A}" type="presParOf" srcId="{60C4FEA6-E53E-4007-B16B-29CEF275DA58}" destId="{E9734B47-4DFD-4DCC-B909-1F778737E0FD}" srcOrd="1" destOrd="0" presId="urn:microsoft.com/office/officeart/2005/8/layout/hierarchy1"/>
    <dgm:cxn modelId="{31E2E4E2-375A-498D-A8F3-F8F1B538E868}" type="presParOf" srcId="{EFF63552-1A4C-45D2-8DF9-15370CC3EBEB}" destId="{43831203-030F-4B39-9F23-7908DA5FD90A}" srcOrd="1" destOrd="0" presId="urn:microsoft.com/office/officeart/2005/8/layout/hierarchy1"/>
    <dgm:cxn modelId="{074016ED-7E33-4B8F-B762-3583386A2199}" type="presParOf" srcId="{E9C16B12-A445-4311-85AA-A59DD9B5BE56}" destId="{F8147709-96E3-42B2-A502-13D8DE29FAFA}" srcOrd="2" destOrd="0" presId="urn:microsoft.com/office/officeart/2005/8/layout/hierarchy1"/>
    <dgm:cxn modelId="{A3C0D933-7FD5-481A-BD80-5B9C69B55982}" type="presParOf" srcId="{E9C16B12-A445-4311-85AA-A59DD9B5BE56}" destId="{F7859BDE-4DD3-4AB6-8F34-34EE00475A4F}" srcOrd="3" destOrd="0" presId="urn:microsoft.com/office/officeart/2005/8/layout/hierarchy1"/>
    <dgm:cxn modelId="{F0B684AF-127B-4F60-8748-097BB055A34F}" type="presParOf" srcId="{F7859BDE-4DD3-4AB6-8F34-34EE00475A4F}" destId="{51A4E984-5310-439E-B2A8-E7047CC59C74}" srcOrd="0" destOrd="0" presId="urn:microsoft.com/office/officeart/2005/8/layout/hierarchy1"/>
    <dgm:cxn modelId="{A19412E5-1046-4D30-AFD4-3AB20E56631F}" type="presParOf" srcId="{51A4E984-5310-439E-B2A8-E7047CC59C74}" destId="{F3ECB6F5-A37D-47B4-AD61-BC5D92BD0BB2}" srcOrd="0" destOrd="0" presId="urn:microsoft.com/office/officeart/2005/8/layout/hierarchy1"/>
    <dgm:cxn modelId="{6B0DD106-A2BC-4BA4-B256-3ED3A4DD6E6F}" type="presParOf" srcId="{51A4E984-5310-439E-B2A8-E7047CC59C74}" destId="{435355A5-34B8-4043-8CF3-3142B7518E0B}" srcOrd="1" destOrd="0" presId="urn:microsoft.com/office/officeart/2005/8/layout/hierarchy1"/>
    <dgm:cxn modelId="{CA6F1801-8820-4213-935B-FF985DCA4078}" type="presParOf" srcId="{F7859BDE-4DD3-4AB6-8F34-34EE00475A4F}" destId="{07F4E243-D660-4CFC-85B3-27F5B222268B}" srcOrd="1" destOrd="0" presId="urn:microsoft.com/office/officeart/2005/8/layout/hierarchy1"/>
    <dgm:cxn modelId="{945094F6-A2A6-46A4-A012-BB730FCEB166}" type="presParOf" srcId="{E9C16B12-A445-4311-85AA-A59DD9B5BE56}" destId="{08518DE1-32F4-4753-A078-CC816D688B25}" srcOrd="4" destOrd="0" presId="urn:microsoft.com/office/officeart/2005/8/layout/hierarchy1"/>
    <dgm:cxn modelId="{14905DBF-D09D-463E-8263-413256AD36C8}" type="presParOf" srcId="{E9C16B12-A445-4311-85AA-A59DD9B5BE56}" destId="{D03B6619-1DE7-40C8-8C73-F927281B84F6}" srcOrd="5" destOrd="0" presId="urn:microsoft.com/office/officeart/2005/8/layout/hierarchy1"/>
    <dgm:cxn modelId="{5E7BFC75-A763-4A69-B256-9140D27DCE0E}" type="presParOf" srcId="{D03B6619-1DE7-40C8-8C73-F927281B84F6}" destId="{5081EA41-C643-4BE1-A191-77DD23BC1C43}" srcOrd="0" destOrd="0" presId="urn:microsoft.com/office/officeart/2005/8/layout/hierarchy1"/>
    <dgm:cxn modelId="{B750BCE8-BB13-4D8A-B602-7DFD4186680A}" type="presParOf" srcId="{5081EA41-C643-4BE1-A191-77DD23BC1C43}" destId="{15DF4FEC-681C-4B6F-BF7D-CB8308865032}" srcOrd="0" destOrd="0" presId="urn:microsoft.com/office/officeart/2005/8/layout/hierarchy1"/>
    <dgm:cxn modelId="{3DAF2394-89F1-44D8-99CC-F4D732BC7DF2}" type="presParOf" srcId="{5081EA41-C643-4BE1-A191-77DD23BC1C43}" destId="{86B5B450-43B1-4E20-BC4A-B595B92AF62D}" srcOrd="1" destOrd="0" presId="urn:microsoft.com/office/officeart/2005/8/layout/hierarchy1"/>
    <dgm:cxn modelId="{0E0EAB71-1F59-4238-886E-DB399C72BFD8}" type="presParOf" srcId="{D03B6619-1DE7-40C8-8C73-F927281B84F6}" destId="{1BD6A854-33FE-456F-AED6-7FDCBFAE21FE}" srcOrd="1" destOrd="0" presId="urn:microsoft.com/office/officeart/2005/8/layout/hierarchy1"/>
    <dgm:cxn modelId="{151C6348-ABEA-412D-B994-16E527F3755E}" type="presParOf" srcId="{E9C16B12-A445-4311-85AA-A59DD9B5BE56}" destId="{6E98343A-ADD3-474D-B949-17DA036786F2}" srcOrd="6" destOrd="0" presId="urn:microsoft.com/office/officeart/2005/8/layout/hierarchy1"/>
    <dgm:cxn modelId="{F095A1DA-DA37-4B5A-847F-7E2AD5A50992}" type="presParOf" srcId="{E9C16B12-A445-4311-85AA-A59DD9B5BE56}" destId="{FDF30006-ED82-4630-B0D2-9F45DF4A6E0D}" srcOrd="7" destOrd="0" presId="urn:microsoft.com/office/officeart/2005/8/layout/hierarchy1"/>
    <dgm:cxn modelId="{E9ECC2D0-6899-4671-9859-8B9380A7A645}" type="presParOf" srcId="{FDF30006-ED82-4630-B0D2-9F45DF4A6E0D}" destId="{B68705EC-2F31-4CFC-9D45-50CBE0895D2F}" srcOrd="0" destOrd="0" presId="urn:microsoft.com/office/officeart/2005/8/layout/hierarchy1"/>
    <dgm:cxn modelId="{0F8D4517-6E3F-4A98-BA7D-A90932FBB29C}" type="presParOf" srcId="{B68705EC-2F31-4CFC-9D45-50CBE0895D2F}" destId="{AABDB6E3-C1D7-4C42-976F-267238C8BB31}" srcOrd="0" destOrd="0" presId="urn:microsoft.com/office/officeart/2005/8/layout/hierarchy1"/>
    <dgm:cxn modelId="{A63017CB-A0F8-4CED-A827-D3C98A505DE8}" type="presParOf" srcId="{B68705EC-2F31-4CFC-9D45-50CBE0895D2F}" destId="{30DD43AF-771F-4824-86EE-ADAA899E7211}" srcOrd="1" destOrd="0" presId="urn:microsoft.com/office/officeart/2005/8/layout/hierarchy1"/>
    <dgm:cxn modelId="{703DD82F-A783-45A5-ABE6-B77B98A442A3}" type="presParOf" srcId="{FDF30006-ED82-4630-B0D2-9F45DF4A6E0D}" destId="{013CCAC0-6ECF-4847-81D8-05DDDAA2D74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B9A83F-C119-40B9-8228-B1353C2682EA}">
      <dsp:nvSpPr>
        <dsp:cNvPr id="0" name=""/>
        <dsp:cNvSpPr/>
      </dsp:nvSpPr>
      <dsp:spPr>
        <a:xfrm>
          <a:off x="5158601" y="2591080"/>
          <a:ext cx="2027751" cy="482512"/>
        </a:xfrm>
        <a:custGeom>
          <a:avLst/>
          <a:gdLst/>
          <a:ahLst/>
          <a:cxnLst/>
          <a:rect l="0" t="0" r="0" b="0"/>
          <a:pathLst>
            <a:path>
              <a:moveTo>
                <a:pt x="0" y="0"/>
              </a:moveTo>
              <a:lnTo>
                <a:pt x="0" y="328818"/>
              </a:lnTo>
              <a:lnTo>
                <a:pt x="2027751" y="328818"/>
              </a:lnTo>
              <a:lnTo>
                <a:pt x="2027751" y="48251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DA77D9-C6F1-4883-BE5A-D366AB9886DD}">
      <dsp:nvSpPr>
        <dsp:cNvPr id="0" name=""/>
        <dsp:cNvSpPr/>
      </dsp:nvSpPr>
      <dsp:spPr>
        <a:xfrm>
          <a:off x="5112881" y="2591080"/>
          <a:ext cx="91440" cy="482512"/>
        </a:xfrm>
        <a:custGeom>
          <a:avLst/>
          <a:gdLst/>
          <a:ahLst/>
          <a:cxnLst/>
          <a:rect l="0" t="0" r="0" b="0"/>
          <a:pathLst>
            <a:path>
              <a:moveTo>
                <a:pt x="45720" y="0"/>
              </a:moveTo>
              <a:lnTo>
                <a:pt x="45720" y="48251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6CAC35-11A0-42E3-8682-A7F1178C1876}">
      <dsp:nvSpPr>
        <dsp:cNvPr id="0" name=""/>
        <dsp:cNvSpPr/>
      </dsp:nvSpPr>
      <dsp:spPr>
        <a:xfrm>
          <a:off x="3130849" y="2591080"/>
          <a:ext cx="2027751" cy="482512"/>
        </a:xfrm>
        <a:custGeom>
          <a:avLst/>
          <a:gdLst/>
          <a:ahLst/>
          <a:cxnLst/>
          <a:rect l="0" t="0" r="0" b="0"/>
          <a:pathLst>
            <a:path>
              <a:moveTo>
                <a:pt x="2027751" y="0"/>
              </a:moveTo>
              <a:lnTo>
                <a:pt x="2027751" y="328818"/>
              </a:lnTo>
              <a:lnTo>
                <a:pt x="0" y="328818"/>
              </a:lnTo>
              <a:lnTo>
                <a:pt x="0" y="48251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BD8D89-1A8C-49A9-BF07-E55377FB6BBC}">
      <dsp:nvSpPr>
        <dsp:cNvPr id="0" name=""/>
        <dsp:cNvSpPr/>
      </dsp:nvSpPr>
      <dsp:spPr>
        <a:xfrm>
          <a:off x="4144725" y="1055058"/>
          <a:ext cx="1013875" cy="482512"/>
        </a:xfrm>
        <a:custGeom>
          <a:avLst/>
          <a:gdLst/>
          <a:ahLst/>
          <a:cxnLst/>
          <a:rect l="0" t="0" r="0" b="0"/>
          <a:pathLst>
            <a:path>
              <a:moveTo>
                <a:pt x="0" y="0"/>
              </a:moveTo>
              <a:lnTo>
                <a:pt x="0" y="328818"/>
              </a:lnTo>
              <a:lnTo>
                <a:pt x="1013875" y="328818"/>
              </a:lnTo>
              <a:lnTo>
                <a:pt x="1013875" y="48251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BFA590-7F92-4594-AF10-4EA7687F28F2}">
      <dsp:nvSpPr>
        <dsp:cNvPr id="0" name=""/>
        <dsp:cNvSpPr/>
      </dsp:nvSpPr>
      <dsp:spPr>
        <a:xfrm>
          <a:off x="3130849" y="1055058"/>
          <a:ext cx="1013875" cy="482512"/>
        </a:xfrm>
        <a:custGeom>
          <a:avLst/>
          <a:gdLst/>
          <a:ahLst/>
          <a:cxnLst/>
          <a:rect l="0" t="0" r="0" b="0"/>
          <a:pathLst>
            <a:path>
              <a:moveTo>
                <a:pt x="1013875" y="0"/>
              </a:moveTo>
              <a:lnTo>
                <a:pt x="1013875" y="328818"/>
              </a:lnTo>
              <a:lnTo>
                <a:pt x="0" y="328818"/>
              </a:lnTo>
              <a:lnTo>
                <a:pt x="0" y="48251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51607E-D95B-4D2E-B1D4-57EDEE468C2E}">
      <dsp:nvSpPr>
        <dsp:cNvPr id="0" name=""/>
        <dsp:cNvSpPr/>
      </dsp:nvSpPr>
      <dsp:spPr>
        <a:xfrm>
          <a:off x="3315190" y="1548"/>
          <a:ext cx="1659069" cy="105350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DF4D04-3EF5-42FE-85A7-4BB3A40F3000}">
      <dsp:nvSpPr>
        <dsp:cNvPr id="0" name=""/>
        <dsp:cNvSpPr/>
      </dsp:nvSpPr>
      <dsp:spPr>
        <a:xfrm>
          <a:off x="3499531" y="176672"/>
          <a:ext cx="1659069" cy="105350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Masked Face Images 137016 Images</a:t>
          </a:r>
          <a:endParaRPr lang="en-CA" sz="1500" kern="1200" dirty="0"/>
        </a:p>
      </dsp:txBody>
      <dsp:txXfrm>
        <a:off x="3530387" y="207528"/>
        <a:ext cx="1597357" cy="991797"/>
      </dsp:txXfrm>
    </dsp:sp>
    <dsp:sp modelId="{21D8292B-3957-4CA3-A73F-FBA094549E3D}">
      <dsp:nvSpPr>
        <dsp:cNvPr id="0" name=""/>
        <dsp:cNvSpPr/>
      </dsp:nvSpPr>
      <dsp:spPr>
        <a:xfrm>
          <a:off x="2301314" y="1537570"/>
          <a:ext cx="1659069" cy="105350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531558-3D68-4141-A1B3-9F5D0FC51D74}">
      <dsp:nvSpPr>
        <dsp:cNvPr id="0" name=""/>
        <dsp:cNvSpPr/>
      </dsp:nvSpPr>
      <dsp:spPr>
        <a:xfrm>
          <a:off x="2485655" y="1712694"/>
          <a:ext cx="1659069" cy="10535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Correctly Masked Faces 49% Total 67193 Images</a:t>
          </a:r>
          <a:endParaRPr lang="en-CA" sz="1500" kern="1200" dirty="0"/>
        </a:p>
      </dsp:txBody>
      <dsp:txXfrm>
        <a:off x="2516511" y="1743550"/>
        <a:ext cx="1597357" cy="991797"/>
      </dsp:txXfrm>
    </dsp:sp>
    <dsp:sp modelId="{9ACD455E-9AFF-4748-B2DF-CE0287BBAEB7}">
      <dsp:nvSpPr>
        <dsp:cNvPr id="0" name=""/>
        <dsp:cNvSpPr/>
      </dsp:nvSpPr>
      <dsp:spPr>
        <a:xfrm>
          <a:off x="4329066" y="1537570"/>
          <a:ext cx="1659069" cy="105350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8694D9-5E5B-4F0A-9094-8C8569966237}">
      <dsp:nvSpPr>
        <dsp:cNvPr id="0" name=""/>
        <dsp:cNvSpPr/>
      </dsp:nvSpPr>
      <dsp:spPr>
        <a:xfrm>
          <a:off x="4513407" y="1712694"/>
          <a:ext cx="1659069" cy="10535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Incorrectly Masked Faces 51% Total 69823 Images</a:t>
          </a:r>
          <a:endParaRPr lang="en-CA" sz="1500" kern="1200" dirty="0"/>
        </a:p>
      </dsp:txBody>
      <dsp:txXfrm>
        <a:off x="4544263" y="1743550"/>
        <a:ext cx="1597357" cy="991797"/>
      </dsp:txXfrm>
    </dsp:sp>
    <dsp:sp modelId="{6ACDCF71-9E63-4941-B1BC-CE46DC02B1C0}">
      <dsp:nvSpPr>
        <dsp:cNvPr id="0" name=""/>
        <dsp:cNvSpPr/>
      </dsp:nvSpPr>
      <dsp:spPr>
        <a:xfrm>
          <a:off x="2301314" y="3073592"/>
          <a:ext cx="1659069" cy="105350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78C07D-2668-4D57-B287-F2D720C54AC4}">
      <dsp:nvSpPr>
        <dsp:cNvPr id="0" name=""/>
        <dsp:cNvSpPr/>
      </dsp:nvSpPr>
      <dsp:spPr>
        <a:xfrm>
          <a:off x="2485655" y="3248716"/>
          <a:ext cx="1659069" cy="1053509"/>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Only mouth and chin masked 80% Total 55857 Images</a:t>
          </a:r>
          <a:endParaRPr lang="en-CA" sz="1500" kern="1200" dirty="0"/>
        </a:p>
      </dsp:txBody>
      <dsp:txXfrm>
        <a:off x="2516511" y="3279572"/>
        <a:ext cx="1597357" cy="991797"/>
      </dsp:txXfrm>
    </dsp:sp>
    <dsp:sp modelId="{CF581CBE-3019-4F2E-B992-49FD74B02027}">
      <dsp:nvSpPr>
        <dsp:cNvPr id="0" name=""/>
        <dsp:cNvSpPr/>
      </dsp:nvSpPr>
      <dsp:spPr>
        <a:xfrm>
          <a:off x="4329066" y="3073592"/>
          <a:ext cx="1659069" cy="105350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0951A6-2A72-4E7B-92D1-447F5EE0226B}">
      <dsp:nvSpPr>
        <dsp:cNvPr id="0" name=""/>
        <dsp:cNvSpPr/>
      </dsp:nvSpPr>
      <dsp:spPr>
        <a:xfrm>
          <a:off x="4513407" y="3248716"/>
          <a:ext cx="1659069" cy="1053509"/>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Only nose and mouth masked </a:t>
          </a:r>
          <a:r>
            <a:rPr lang="en-CA" sz="1500" kern="1200" dirty="0"/>
            <a:t>10% Total 6983 Images</a:t>
          </a:r>
        </a:p>
      </dsp:txBody>
      <dsp:txXfrm>
        <a:off x="4544263" y="3279572"/>
        <a:ext cx="1597357" cy="991797"/>
      </dsp:txXfrm>
    </dsp:sp>
    <dsp:sp modelId="{875ED86C-4942-4AD6-88F3-717F7D8C0181}">
      <dsp:nvSpPr>
        <dsp:cNvPr id="0" name=""/>
        <dsp:cNvSpPr/>
      </dsp:nvSpPr>
      <dsp:spPr>
        <a:xfrm>
          <a:off x="6356818" y="3073592"/>
          <a:ext cx="1659069" cy="105350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6A4195-499C-4180-9BDD-A14DEF078686}">
      <dsp:nvSpPr>
        <dsp:cNvPr id="0" name=""/>
        <dsp:cNvSpPr/>
      </dsp:nvSpPr>
      <dsp:spPr>
        <a:xfrm>
          <a:off x="6541159" y="3248716"/>
          <a:ext cx="1659069" cy="1053509"/>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Only chin masked 10% Total 6983 Images</a:t>
          </a:r>
          <a:endParaRPr lang="en-CA" sz="1500" kern="1200" dirty="0"/>
        </a:p>
      </dsp:txBody>
      <dsp:txXfrm>
        <a:off x="6572015" y="3279572"/>
        <a:ext cx="1597357" cy="9917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20A27-402F-4664-A1E9-5CCD90CE53D2}">
      <dsp:nvSpPr>
        <dsp:cNvPr id="0" name=""/>
        <dsp:cNvSpPr/>
      </dsp:nvSpPr>
      <dsp:spPr>
        <a:xfrm>
          <a:off x="5677166" y="2619731"/>
          <a:ext cx="1025116" cy="487862"/>
        </a:xfrm>
        <a:custGeom>
          <a:avLst/>
          <a:gdLst/>
          <a:ahLst/>
          <a:cxnLst/>
          <a:rect l="0" t="0" r="0" b="0"/>
          <a:pathLst>
            <a:path>
              <a:moveTo>
                <a:pt x="0" y="0"/>
              </a:moveTo>
              <a:lnTo>
                <a:pt x="0" y="332464"/>
              </a:lnTo>
              <a:lnTo>
                <a:pt x="1025116" y="332464"/>
              </a:lnTo>
              <a:lnTo>
                <a:pt x="1025116" y="48786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15CE4D-F0C2-4082-80EF-7FA1DA861D68}">
      <dsp:nvSpPr>
        <dsp:cNvPr id="0" name=""/>
        <dsp:cNvSpPr/>
      </dsp:nvSpPr>
      <dsp:spPr>
        <a:xfrm>
          <a:off x="4652049" y="2619731"/>
          <a:ext cx="1025116" cy="487862"/>
        </a:xfrm>
        <a:custGeom>
          <a:avLst/>
          <a:gdLst/>
          <a:ahLst/>
          <a:cxnLst/>
          <a:rect l="0" t="0" r="0" b="0"/>
          <a:pathLst>
            <a:path>
              <a:moveTo>
                <a:pt x="1025116" y="0"/>
              </a:moveTo>
              <a:lnTo>
                <a:pt x="1025116" y="332464"/>
              </a:lnTo>
              <a:lnTo>
                <a:pt x="0" y="332464"/>
              </a:lnTo>
              <a:lnTo>
                <a:pt x="0" y="48786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5B7D55-0C6B-4E07-B2FD-70DF38CC50E1}">
      <dsp:nvSpPr>
        <dsp:cNvPr id="0" name=""/>
        <dsp:cNvSpPr/>
      </dsp:nvSpPr>
      <dsp:spPr>
        <a:xfrm>
          <a:off x="4652049" y="1066678"/>
          <a:ext cx="1025116" cy="487862"/>
        </a:xfrm>
        <a:custGeom>
          <a:avLst/>
          <a:gdLst/>
          <a:ahLst/>
          <a:cxnLst/>
          <a:rect l="0" t="0" r="0" b="0"/>
          <a:pathLst>
            <a:path>
              <a:moveTo>
                <a:pt x="0" y="0"/>
              </a:moveTo>
              <a:lnTo>
                <a:pt x="0" y="332464"/>
              </a:lnTo>
              <a:lnTo>
                <a:pt x="1025116" y="332464"/>
              </a:lnTo>
              <a:lnTo>
                <a:pt x="1025116" y="48786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C1D3BD-5BD3-439C-8DD1-7EB29610A311}">
      <dsp:nvSpPr>
        <dsp:cNvPr id="0" name=""/>
        <dsp:cNvSpPr/>
      </dsp:nvSpPr>
      <dsp:spPr>
        <a:xfrm>
          <a:off x="3626932" y="1066678"/>
          <a:ext cx="1025116" cy="487862"/>
        </a:xfrm>
        <a:custGeom>
          <a:avLst/>
          <a:gdLst/>
          <a:ahLst/>
          <a:cxnLst/>
          <a:rect l="0" t="0" r="0" b="0"/>
          <a:pathLst>
            <a:path>
              <a:moveTo>
                <a:pt x="1025116" y="0"/>
              </a:moveTo>
              <a:lnTo>
                <a:pt x="1025116" y="332464"/>
              </a:lnTo>
              <a:lnTo>
                <a:pt x="0" y="332464"/>
              </a:lnTo>
              <a:lnTo>
                <a:pt x="0" y="48786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B88871-4F20-4388-9E3A-F1A37C4C5AF9}">
      <dsp:nvSpPr>
        <dsp:cNvPr id="0" name=""/>
        <dsp:cNvSpPr/>
      </dsp:nvSpPr>
      <dsp:spPr>
        <a:xfrm>
          <a:off x="3813317" y="1489"/>
          <a:ext cx="1677464" cy="106518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031A0B-A890-4E01-A74F-6EF3591EE529}">
      <dsp:nvSpPr>
        <dsp:cNvPr id="0" name=""/>
        <dsp:cNvSpPr/>
      </dsp:nvSpPr>
      <dsp:spPr>
        <a:xfrm>
          <a:off x="3999701" y="178554"/>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dirty="0"/>
            <a:t>Masked Face Images 2837 Images</a:t>
          </a:r>
        </a:p>
      </dsp:txBody>
      <dsp:txXfrm>
        <a:off x="4030899" y="209752"/>
        <a:ext cx="1615068" cy="1002793"/>
      </dsp:txXfrm>
    </dsp:sp>
    <dsp:sp modelId="{31E8E275-CB21-42FD-8F7B-3F172698EA36}">
      <dsp:nvSpPr>
        <dsp:cNvPr id="0" name=""/>
        <dsp:cNvSpPr/>
      </dsp:nvSpPr>
      <dsp:spPr>
        <a:xfrm>
          <a:off x="2788200" y="1554541"/>
          <a:ext cx="1677464" cy="106518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7E0262-2075-48C7-BD0A-7548E4C548D2}">
      <dsp:nvSpPr>
        <dsp:cNvPr id="0" name=""/>
        <dsp:cNvSpPr/>
      </dsp:nvSpPr>
      <dsp:spPr>
        <a:xfrm>
          <a:off x="2974584" y="1731606"/>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dirty="0"/>
            <a:t>Correctly Masked Faces Total 2287 Images</a:t>
          </a:r>
        </a:p>
      </dsp:txBody>
      <dsp:txXfrm>
        <a:off x="3005782" y="1762804"/>
        <a:ext cx="1615068" cy="1002793"/>
      </dsp:txXfrm>
    </dsp:sp>
    <dsp:sp modelId="{A35518A3-FFDB-408B-A40B-63D89FFD47E3}">
      <dsp:nvSpPr>
        <dsp:cNvPr id="0" name=""/>
        <dsp:cNvSpPr/>
      </dsp:nvSpPr>
      <dsp:spPr>
        <a:xfrm>
          <a:off x="4838433" y="1554541"/>
          <a:ext cx="1677464" cy="106518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2A2607-CBB0-4C6E-9822-3957ADE58B4A}">
      <dsp:nvSpPr>
        <dsp:cNvPr id="0" name=""/>
        <dsp:cNvSpPr/>
      </dsp:nvSpPr>
      <dsp:spPr>
        <a:xfrm>
          <a:off x="5024818" y="1731606"/>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dirty="0"/>
            <a:t>Incorrectly Masked Faces Total 550 Images</a:t>
          </a:r>
        </a:p>
      </dsp:txBody>
      <dsp:txXfrm>
        <a:off x="5056016" y="1762804"/>
        <a:ext cx="1615068" cy="1002793"/>
      </dsp:txXfrm>
    </dsp:sp>
    <dsp:sp modelId="{8A65D3CA-47D5-4CF0-BE55-92917E3FF03C}">
      <dsp:nvSpPr>
        <dsp:cNvPr id="0" name=""/>
        <dsp:cNvSpPr/>
      </dsp:nvSpPr>
      <dsp:spPr>
        <a:xfrm>
          <a:off x="3813317" y="3107593"/>
          <a:ext cx="1677464" cy="10651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6F438B-2EAF-4AF4-B982-940D456D2A86}">
      <dsp:nvSpPr>
        <dsp:cNvPr id="0" name=""/>
        <dsp:cNvSpPr/>
      </dsp:nvSpPr>
      <dsp:spPr>
        <a:xfrm>
          <a:off x="3999701" y="3284659"/>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dirty="0"/>
            <a:t>NO Mask Total 418 Images</a:t>
          </a:r>
        </a:p>
      </dsp:txBody>
      <dsp:txXfrm>
        <a:off x="4030899" y="3315857"/>
        <a:ext cx="1615068" cy="1002793"/>
      </dsp:txXfrm>
    </dsp:sp>
    <dsp:sp modelId="{2A3173E1-E637-4130-A565-170B24CD796B}">
      <dsp:nvSpPr>
        <dsp:cNvPr id="0" name=""/>
        <dsp:cNvSpPr/>
      </dsp:nvSpPr>
      <dsp:spPr>
        <a:xfrm>
          <a:off x="5863550" y="3107593"/>
          <a:ext cx="1677464" cy="10651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4B7FFB-1EDA-4B62-8178-B1E61A09622E}">
      <dsp:nvSpPr>
        <dsp:cNvPr id="0" name=""/>
        <dsp:cNvSpPr/>
      </dsp:nvSpPr>
      <dsp:spPr>
        <a:xfrm>
          <a:off x="6049935" y="3284659"/>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dirty="0"/>
            <a:t>Incorrectly Masked Total </a:t>
          </a:r>
          <a:r>
            <a:rPr lang="en-CA" sz="1600" kern="1200"/>
            <a:t>132 Images</a:t>
          </a:r>
          <a:endParaRPr lang="en-CA" sz="1600" kern="1200" dirty="0"/>
        </a:p>
      </dsp:txBody>
      <dsp:txXfrm>
        <a:off x="6081133" y="3315857"/>
        <a:ext cx="1615068" cy="10027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98343A-ADD3-474D-B949-17DA036786F2}">
      <dsp:nvSpPr>
        <dsp:cNvPr id="0" name=""/>
        <dsp:cNvSpPr/>
      </dsp:nvSpPr>
      <dsp:spPr>
        <a:xfrm>
          <a:off x="5164607" y="2619731"/>
          <a:ext cx="3075350" cy="487862"/>
        </a:xfrm>
        <a:custGeom>
          <a:avLst/>
          <a:gdLst/>
          <a:ahLst/>
          <a:cxnLst/>
          <a:rect l="0" t="0" r="0" b="0"/>
          <a:pathLst>
            <a:path>
              <a:moveTo>
                <a:pt x="0" y="0"/>
              </a:moveTo>
              <a:lnTo>
                <a:pt x="0" y="332464"/>
              </a:lnTo>
              <a:lnTo>
                <a:pt x="3075350" y="332464"/>
              </a:lnTo>
              <a:lnTo>
                <a:pt x="3075350" y="48786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18DE1-32F4-4753-A078-CC816D688B25}">
      <dsp:nvSpPr>
        <dsp:cNvPr id="0" name=""/>
        <dsp:cNvSpPr/>
      </dsp:nvSpPr>
      <dsp:spPr>
        <a:xfrm>
          <a:off x="5164607" y="2619731"/>
          <a:ext cx="1025116" cy="487862"/>
        </a:xfrm>
        <a:custGeom>
          <a:avLst/>
          <a:gdLst/>
          <a:ahLst/>
          <a:cxnLst/>
          <a:rect l="0" t="0" r="0" b="0"/>
          <a:pathLst>
            <a:path>
              <a:moveTo>
                <a:pt x="0" y="0"/>
              </a:moveTo>
              <a:lnTo>
                <a:pt x="0" y="332464"/>
              </a:lnTo>
              <a:lnTo>
                <a:pt x="1025116" y="332464"/>
              </a:lnTo>
              <a:lnTo>
                <a:pt x="1025116" y="48786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147709-96E3-42B2-A502-13D8DE29FAFA}">
      <dsp:nvSpPr>
        <dsp:cNvPr id="0" name=""/>
        <dsp:cNvSpPr/>
      </dsp:nvSpPr>
      <dsp:spPr>
        <a:xfrm>
          <a:off x="4139490" y="2619731"/>
          <a:ext cx="1025116" cy="487862"/>
        </a:xfrm>
        <a:custGeom>
          <a:avLst/>
          <a:gdLst/>
          <a:ahLst/>
          <a:cxnLst/>
          <a:rect l="0" t="0" r="0" b="0"/>
          <a:pathLst>
            <a:path>
              <a:moveTo>
                <a:pt x="1025116" y="0"/>
              </a:moveTo>
              <a:lnTo>
                <a:pt x="1025116" y="332464"/>
              </a:lnTo>
              <a:lnTo>
                <a:pt x="0" y="332464"/>
              </a:lnTo>
              <a:lnTo>
                <a:pt x="0" y="48786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1AD497-2D7B-45A0-8690-99234E9A7A88}">
      <dsp:nvSpPr>
        <dsp:cNvPr id="0" name=""/>
        <dsp:cNvSpPr/>
      </dsp:nvSpPr>
      <dsp:spPr>
        <a:xfrm>
          <a:off x="2089256" y="2619731"/>
          <a:ext cx="3075350" cy="487862"/>
        </a:xfrm>
        <a:custGeom>
          <a:avLst/>
          <a:gdLst/>
          <a:ahLst/>
          <a:cxnLst/>
          <a:rect l="0" t="0" r="0" b="0"/>
          <a:pathLst>
            <a:path>
              <a:moveTo>
                <a:pt x="3075350" y="0"/>
              </a:moveTo>
              <a:lnTo>
                <a:pt x="3075350" y="332464"/>
              </a:lnTo>
              <a:lnTo>
                <a:pt x="0" y="332464"/>
              </a:lnTo>
              <a:lnTo>
                <a:pt x="0" y="48786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AC30D7-74ED-4491-AD7F-FAF6676E5622}">
      <dsp:nvSpPr>
        <dsp:cNvPr id="0" name=""/>
        <dsp:cNvSpPr/>
      </dsp:nvSpPr>
      <dsp:spPr>
        <a:xfrm>
          <a:off x="4139490" y="1066678"/>
          <a:ext cx="1025116" cy="487862"/>
        </a:xfrm>
        <a:custGeom>
          <a:avLst/>
          <a:gdLst/>
          <a:ahLst/>
          <a:cxnLst/>
          <a:rect l="0" t="0" r="0" b="0"/>
          <a:pathLst>
            <a:path>
              <a:moveTo>
                <a:pt x="0" y="0"/>
              </a:moveTo>
              <a:lnTo>
                <a:pt x="0" y="332464"/>
              </a:lnTo>
              <a:lnTo>
                <a:pt x="1025116" y="332464"/>
              </a:lnTo>
              <a:lnTo>
                <a:pt x="1025116" y="48786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351AD0-BE7A-4AEE-9701-26F507DEE061}">
      <dsp:nvSpPr>
        <dsp:cNvPr id="0" name=""/>
        <dsp:cNvSpPr/>
      </dsp:nvSpPr>
      <dsp:spPr>
        <a:xfrm>
          <a:off x="3114373" y="1066678"/>
          <a:ext cx="1025116" cy="487862"/>
        </a:xfrm>
        <a:custGeom>
          <a:avLst/>
          <a:gdLst/>
          <a:ahLst/>
          <a:cxnLst/>
          <a:rect l="0" t="0" r="0" b="0"/>
          <a:pathLst>
            <a:path>
              <a:moveTo>
                <a:pt x="1025116" y="0"/>
              </a:moveTo>
              <a:lnTo>
                <a:pt x="1025116" y="332464"/>
              </a:lnTo>
              <a:lnTo>
                <a:pt x="0" y="332464"/>
              </a:lnTo>
              <a:lnTo>
                <a:pt x="0" y="48786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C0DCFB-EA57-4479-80C7-35CFD56FF515}">
      <dsp:nvSpPr>
        <dsp:cNvPr id="0" name=""/>
        <dsp:cNvSpPr/>
      </dsp:nvSpPr>
      <dsp:spPr>
        <a:xfrm>
          <a:off x="3300758" y="1489"/>
          <a:ext cx="1677464" cy="106518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D25022-FB5A-4F90-9805-1D35DC3C7786}">
      <dsp:nvSpPr>
        <dsp:cNvPr id="0" name=""/>
        <dsp:cNvSpPr/>
      </dsp:nvSpPr>
      <dsp:spPr>
        <a:xfrm>
          <a:off x="3487143" y="178554"/>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Masked Face Images 5935 Images</a:t>
          </a:r>
          <a:endParaRPr lang="en-CA" sz="1600" kern="1200" dirty="0"/>
        </a:p>
      </dsp:txBody>
      <dsp:txXfrm>
        <a:off x="3518341" y="209752"/>
        <a:ext cx="1615068" cy="1002793"/>
      </dsp:txXfrm>
    </dsp:sp>
    <dsp:sp modelId="{8B5B5B3F-9F12-472A-8C77-25F51358FB8E}">
      <dsp:nvSpPr>
        <dsp:cNvPr id="0" name=""/>
        <dsp:cNvSpPr/>
      </dsp:nvSpPr>
      <dsp:spPr>
        <a:xfrm>
          <a:off x="2275641" y="1554541"/>
          <a:ext cx="1677464" cy="106518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A78628-6F1C-404C-8284-730662ABBE34}">
      <dsp:nvSpPr>
        <dsp:cNvPr id="0" name=""/>
        <dsp:cNvSpPr/>
      </dsp:nvSpPr>
      <dsp:spPr>
        <a:xfrm>
          <a:off x="2462026" y="1731606"/>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Correctly Masked Faces Total 2844 Images</a:t>
          </a:r>
          <a:endParaRPr lang="en-CA" sz="1600" kern="1200" dirty="0"/>
        </a:p>
      </dsp:txBody>
      <dsp:txXfrm>
        <a:off x="2493224" y="1762804"/>
        <a:ext cx="1615068" cy="1002793"/>
      </dsp:txXfrm>
    </dsp:sp>
    <dsp:sp modelId="{93F444CA-4A32-4CB1-903B-E74D37A7081F}">
      <dsp:nvSpPr>
        <dsp:cNvPr id="0" name=""/>
        <dsp:cNvSpPr/>
      </dsp:nvSpPr>
      <dsp:spPr>
        <a:xfrm>
          <a:off x="4325875" y="1554541"/>
          <a:ext cx="1677464" cy="106518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4279BD-857C-4CFD-9FB4-1F837854D692}">
      <dsp:nvSpPr>
        <dsp:cNvPr id="0" name=""/>
        <dsp:cNvSpPr/>
      </dsp:nvSpPr>
      <dsp:spPr>
        <a:xfrm>
          <a:off x="4512260" y="1731606"/>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dirty="0"/>
            <a:t>Incorrectly Masked Faces Total 3091 Images</a:t>
          </a:r>
        </a:p>
      </dsp:txBody>
      <dsp:txXfrm>
        <a:off x="4543458" y="1762804"/>
        <a:ext cx="1615068" cy="1002793"/>
      </dsp:txXfrm>
    </dsp:sp>
    <dsp:sp modelId="{B481F1EC-0DC2-4490-A9E8-AA94CBF81824}">
      <dsp:nvSpPr>
        <dsp:cNvPr id="0" name=""/>
        <dsp:cNvSpPr/>
      </dsp:nvSpPr>
      <dsp:spPr>
        <a:xfrm>
          <a:off x="1250524" y="3107593"/>
          <a:ext cx="1677464" cy="10651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734B47-4DFD-4DCC-B909-1F778737E0FD}">
      <dsp:nvSpPr>
        <dsp:cNvPr id="0" name=""/>
        <dsp:cNvSpPr/>
      </dsp:nvSpPr>
      <dsp:spPr>
        <a:xfrm>
          <a:off x="1436909" y="3284659"/>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Only nose and mouth masked </a:t>
          </a:r>
          <a:r>
            <a:rPr lang="en-CA" sz="1600" kern="1200" dirty="0"/>
            <a:t>Total 948 Images</a:t>
          </a:r>
        </a:p>
      </dsp:txBody>
      <dsp:txXfrm>
        <a:off x="1468107" y="3315857"/>
        <a:ext cx="1615068" cy="1002793"/>
      </dsp:txXfrm>
    </dsp:sp>
    <dsp:sp modelId="{F3ECB6F5-A37D-47B4-AD61-BC5D92BD0BB2}">
      <dsp:nvSpPr>
        <dsp:cNvPr id="0" name=""/>
        <dsp:cNvSpPr/>
      </dsp:nvSpPr>
      <dsp:spPr>
        <a:xfrm>
          <a:off x="3300758" y="3107593"/>
          <a:ext cx="1677464" cy="10651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5355A5-34B8-4043-8CF3-3142B7518E0B}">
      <dsp:nvSpPr>
        <dsp:cNvPr id="0" name=""/>
        <dsp:cNvSpPr/>
      </dsp:nvSpPr>
      <dsp:spPr>
        <a:xfrm>
          <a:off x="3487143" y="3284659"/>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Only mouth and chin masked </a:t>
          </a:r>
          <a:r>
            <a:rPr lang="en-CA" sz="1600" kern="1200" dirty="0"/>
            <a:t>Total 948 Images</a:t>
          </a:r>
        </a:p>
      </dsp:txBody>
      <dsp:txXfrm>
        <a:off x="3518341" y="3315857"/>
        <a:ext cx="1615068" cy="1002793"/>
      </dsp:txXfrm>
    </dsp:sp>
    <dsp:sp modelId="{15DF4FEC-681C-4B6F-BF7D-CB8308865032}">
      <dsp:nvSpPr>
        <dsp:cNvPr id="0" name=""/>
        <dsp:cNvSpPr/>
      </dsp:nvSpPr>
      <dsp:spPr>
        <a:xfrm>
          <a:off x="5350992" y="3107593"/>
          <a:ext cx="1677464" cy="10651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B5B450-43B1-4E20-BC4A-B595B92AF62D}">
      <dsp:nvSpPr>
        <dsp:cNvPr id="0" name=""/>
        <dsp:cNvSpPr/>
      </dsp:nvSpPr>
      <dsp:spPr>
        <a:xfrm>
          <a:off x="5537377" y="3284659"/>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dirty="0"/>
            <a:t>Only chin masked Total 948 Images</a:t>
          </a:r>
        </a:p>
      </dsp:txBody>
      <dsp:txXfrm>
        <a:off x="5568575" y="3315857"/>
        <a:ext cx="1615068" cy="1002793"/>
      </dsp:txXfrm>
    </dsp:sp>
    <dsp:sp modelId="{AABDB6E3-C1D7-4C42-976F-267238C8BB31}">
      <dsp:nvSpPr>
        <dsp:cNvPr id="0" name=""/>
        <dsp:cNvSpPr/>
      </dsp:nvSpPr>
      <dsp:spPr>
        <a:xfrm>
          <a:off x="7401226" y="3107593"/>
          <a:ext cx="1677464" cy="10651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DD43AF-771F-4824-86EE-ADAA899E7211}">
      <dsp:nvSpPr>
        <dsp:cNvPr id="0" name=""/>
        <dsp:cNvSpPr/>
      </dsp:nvSpPr>
      <dsp:spPr>
        <a:xfrm>
          <a:off x="7587611" y="3284659"/>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dirty="0"/>
            <a:t>No Face Mask Total 237 Images</a:t>
          </a:r>
        </a:p>
      </dsp:txBody>
      <dsp:txXfrm>
        <a:off x="7618809" y="3315857"/>
        <a:ext cx="1615068" cy="10027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A46F7-5813-4546-B4A1-D3DFB61620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91240E0-D088-4E5B-BD69-569609ED51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2339C78-5045-47A2-9005-259F9801F6AA}"/>
              </a:ext>
            </a:extLst>
          </p:cNvPr>
          <p:cNvSpPr>
            <a:spLocks noGrp="1"/>
          </p:cNvSpPr>
          <p:nvPr>
            <p:ph type="dt" sz="half" idx="10"/>
          </p:nvPr>
        </p:nvSpPr>
        <p:spPr/>
        <p:txBody>
          <a:bodyPr/>
          <a:lstStyle/>
          <a:p>
            <a:fld id="{80608FD3-28A3-4B5B-8397-E5B5E5A7C64B}" type="datetimeFigureOut">
              <a:rPr lang="en-CA" smtClean="0"/>
              <a:t>2021-04-17</a:t>
            </a:fld>
            <a:endParaRPr lang="en-CA"/>
          </a:p>
        </p:txBody>
      </p:sp>
      <p:sp>
        <p:nvSpPr>
          <p:cNvPr id="5" name="Footer Placeholder 4">
            <a:extLst>
              <a:ext uri="{FF2B5EF4-FFF2-40B4-BE49-F238E27FC236}">
                <a16:creationId xmlns:a16="http://schemas.microsoft.com/office/drawing/2014/main" id="{79F49D48-E860-4DDA-AD91-8D84A22924C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D0391CF-3355-4370-B66B-0C368400B2CC}"/>
              </a:ext>
            </a:extLst>
          </p:cNvPr>
          <p:cNvSpPr>
            <a:spLocks noGrp="1"/>
          </p:cNvSpPr>
          <p:nvPr>
            <p:ph type="sldNum" sz="quarter" idx="12"/>
          </p:nvPr>
        </p:nvSpPr>
        <p:spPr/>
        <p:txBody>
          <a:bodyPr/>
          <a:lstStyle/>
          <a:p>
            <a:fld id="{2EC28FF6-7750-4FC7-A9B1-B987544E9B24}" type="slidenum">
              <a:rPr lang="en-CA" smtClean="0"/>
              <a:t>‹#›</a:t>
            </a:fld>
            <a:endParaRPr lang="en-CA"/>
          </a:p>
        </p:txBody>
      </p:sp>
    </p:spTree>
    <p:extLst>
      <p:ext uri="{BB962C8B-B14F-4D97-AF65-F5344CB8AC3E}">
        <p14:creationId xmlns:p14="http://schemas.microsoft.com/office/powerpoint/2010/main" val="739870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2302-555D-4C17-8427-BC3E08A7673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A1E6A04-798A-489C-9950-A7ACF5CC6D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97E5BF-10B4-46A4-A09C-D02F0D4B7EAE}"/>
              </a:ext>
            </a:extLst>
          </p:cNvPr>
          <p:cNvSpPr>
            <a:spLocks noGrp="1"/>
          </p:cNvSpPr>
          <p:nvPr>
            <p:ph type="dt" sz="half" idx="10"/>
          </p:nvPr>
        </p:nvSpPr>
        <p:spPr/>
        <p:txBody>
          <a:bodyPr/>
          <a:lstStyle/>
          <a:p>
            <a:fld id="{80608FD3-28A3-4B5B-8397-E5B5E5A7C64B}" type="datetimeFigureOut">
              <a:rPr lang="en-CA" smtClean="0"/>
              <a:t>2021-04-17</a:t>
            </a:fld>
            <a:endParaRPr lang="en-CA"/>
          </a:p>
        </p:txBody>
      </p:sp>
      <p:sp>
        <p:nvSpPr>
          <p:cNvPr id="5" name="Footer Placeholder 4">
            <a:extLst>
              <a:ext uri="{FF2B5EF4-FFF2-40B4-BE49-F238E27FC236}">
                <a16:creationId xmlns:a16="http://schemas.microsoft.com/office/drawing/2014/main" id="{8B38BF43-2C00-4AD7-A1B8-FB9CC6B8D55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1B3B48F-453B-4E1C-B4F9-731BBD333933}"/>
              </a:ext>
            </a:extLst>
          </p:cNvPr>
          <p:cNvSpPr>
            <a:spLocks noGrp="1"/>
          </p:cNvSpPr>
          <p:nvPr>
            <p:ph type="sldNum" sz="quarter" idx="12"/>
          </p:nvPr>
        </p:nvSpPr>
        <p:spPr/>
        <p:txBody>
          <a:bodyPr/>
          <a:lstStyle/>
          <a:p>
            <a:fld id="{2EC28FF6-7750-4FC7-A9B1-B987544E9B24}" type="slidenum">
              <a:rPr lang="en-CA" smtClean="0"/>
              <a:t>‹#›</a:t>
            </a:fld>
            <a:endParaRPr lang="en-CA"/>
          </a:p>
        </p:txBody>
      </p:sp>
    </p:spTree>
    <p:extLst>
      <p:ext uri="{BB962C8B-B14F-4D97-AF65-F5344CB8AC3E}">
        <p14:creationId xmlns:p14="http://schemas.microsoft.com/office/powerpoint/2010/main" val="2087891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44DAA6-B41A-4A2D-A3BB-7DB87F4DE4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76F6728-3574-4BF4-9CF3-7045608834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1EA21FC-CB18-4D17-A4EC-DCA8A8656CF0}"/>
              </a:ext>
            </a:extLst>
          </p:cNvPr>
          <p:cNvSpPr>
            <a:spLocks noGrp="1"/>
          </p:cNvSpPr>
          <p:nvPr>
            <p:ph type="dt" sz="half" idx="10"/>
          </p:nvPr>
        </p:nvSpPr>
        <p:spPr/>
        <p:txBody>
          <a:bodyPr/>
          <a:lstStyle/>
          <a:p>
            <a:fld id="{80608FD3-28A3-4B5B-8397-E5B5E5A7C64B}" type="datetimeFigureOut">
              <a:rPr lang="en-CA" smtClean="0"/>
              <a:t>2021-04-17</a:t>
            </a:fld>
            <a:endParaRPr lang="en-CA"/>
          </a:p>
        </p:txBody>
      </p:sp>
      <p:sp>
        <p:nvSpPr>
          <p:cNvPr id="5" name="Footer Placeholder 4">
            <a:extLst>
              <a:ext uri="{FF2B5EF4-FFF2-40B4-BE49-F238E27FC236}">
                <a16:creationId xmlns:a16="http://schemas.microsoft.com/office/drawing/2014/main" id="{8DFBC563-34D4-4F3F-874C-B253ACC810E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E6EAD90-D92D-45A9-B3C2-ACA3946559FC}"/>
              </a:ext>
            </a:extLst>
          </p:cNvPr>
          <p:cNvSpPr>
            <a:spLocks noGrp="1"/>
          </p:cNvSpPr>
          <p:nvPr>
            <p:ph type="sldNum" sz="quarter" idx="12"/>
          </p:nvPr>
        </p:nvSpPr>
        <p:spPr/>
        <p:txBody>
          <a:bodyPr/>
          <a:lstStyle/>
          <a:p>
            <a:fld id="{2EC28FF6-7750-4FC7-A9B1-B987544E9B24}" type="slidenum">
              <a:rPr lang="en-CA" smtClean="0"/>
              <a:t>‹#›</a:t>
            </a:fld>
            <a:endParaRPr lang="en-CA"/>
          </a:p>
        </p:txBody>
      </p:sp>
    </p:spTree>
    <p:extLst>
      <p:ext uri="{BB962C8B-B14F-4D97-AF65-F5344CB8AC3E}">
        <p14:creationId xmlns:p14="http://schemas.microsoft.com/office/powerpoint/2010/main" val="3377279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58F1E-B13E-4676-9FCD-105BD03734B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66A42DC-D779-4F02-A808-90627DD7DC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099E15A-193E-469C-99C8-5A39DDFB3A9C}"/>
              </a:ext>
            </a:extLst>
          </p:cNvPr>
          <p:cNvSpPr>
            <a:spLocks noGrp="1"/>
          </p:cNvSpPr>
          <p:nvPr>
            <p:ph type="dt" sz="half" idx="10"/>
          </p:nvPr>
        </p:nvSpPr>
        <p:spPr/>
        <p:txBody>
          <a:bodyPr/>
          <a:lstStyle/>
          <a:p>
            <a:fld id="{80608FD3-28A3-4B5B-8397-E5B5E5A7C64B}" type="datetimeFigureOut">
              <a:rPr lang="en-CA" smtClean="0"/>
              <a:t>2021-04-17</a:t>
            </a:fld>
            <a:endParaRPr lang="en-CA"/>
          </a:p>
        </p:txBody>
      </p:sp>
      <p:sp>
        <p:nvSpPr>
          <p:cNvPr id="5" name="Footer Placeholder 4">
            <a:extLst>
              <a:ext uri="{FF2B5EF4-FFF2-40B4-BE49-F238E27FC236}">
                <a16:creationId xmlns:a16="http://schemas.microsoft.com/office/drawing/2014/main" id="{E3B84701-3727-4A3A-B708-E2108BE8A29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FCBC48A-A69B-4680-B6B5-CA3457C5571A}"/>
              </a:ext>
            </a:extLst>
          </p:cNvPr>
          <p:cNvSpPr>
            <a:spLocks noGrp="1"/>
          </p:cNvSpPr>
          <p:nvPr>
            <p:ph type="sldNum" sz="quarter" idx="12"/>
          </p:nvPr>
        </p:nvSpPr>
        <p:spPr/>
        <p:txBody>
          <a:bodyPr/>
          <a:lstStyle/>
          <a:p>
            <a:fld id="{2EC28FF6-7750-4FC7-A9B1-B987544E9B24}" type="slidenum">
              <a:rPr lang="en-CA" smtClean="0"/>
              <a:t>‹#›</a:t>
            </a:fld>
            <a:endParaRPr lang="en-CA"/>
          </a:p>
        </p:txBody>
      </p:sp>
    </p:spTree>
    <p:extLst>
      <p:ext uri="{BB962C8B-B14F-4D97-AF65-F5344CB8AC3E}">
        <p14:creationId xmlns:p14="http://schemas.microsoft.com/office/powerpoint/2010/main" val="3135674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52C83-0B18-49E9-A454-B5FD0B857C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BD63F20-7815-4530-A2D7-76BB32249B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F53C4E-3C12-4BC9-B84C-6DFB1A5FEEC7}"/>
              </a:ext>
            </a:extLst>
          </p:cNvPr>
          <p:cNvSpPr>
            <a:spLocks noGrp="1"/>
          </p:cNvSpPr>
          <p:nvPr>
            <p:ph type="dt" sz="half" idx="10"/>
          </p:nvPr>
        </p:nvSpPr>
        <p:spPr/>
        <p:txBody>
          <a:bodyPr/>
          <a:lstStyle/>
          <a:p>
            <a:fld id="{80608FD3-28A3-4B5B-8397-E5B5E5A7C64B}" type="datetimeFigureOut">
              <a:rPr lang="en-CA" smtClean="0"/>
              <a:t>2021-04-17</a:t>
            </a:fld>
            <a:endParaRPr lang="en-CA"/>
          </a:p>
        </p:txBody>
      </p:sp>
      <p:sp>
        <p:nvSpPr>
          <p:cNvPr id="5" name="Footer Placeholder 4">
            <a:extLst>
              <a:ext uri="{FF2B5EF4-FFF2-40B4-BE49-F238E27FC236}">
                <a16:creationId xmlns:a16="http://schemas.microsoft.com/office/drawing/2014/main" id="{F31075A9-D149-4288-96F3-5739E531442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6380EA0-45AE-41CC-8413-C06F3D897C1D}"/>
              </a:ext>
            </a:extLst>
          </p:cNvPr>
          <p:cNvSpPr>
            <a:spLocks noGrp="1"/>
          </p:cNvSpPr>
          <p:nvPr>
            <p:ph type="sldNum" sz="quarter" idx="12"/>
          </p:nvPr>
        </p:nvSpPr>
        <p:spPr/>
        <p:txBody>
          <a:bodyPr/>
          <a:lstStyle/>
          <a:p>
            <a:fld id="{2EC28FF6-7750-4FC7-A9B1-B987544E9B24}" type="slidenum">
              <a:rPr lang="en-CA" smtClean="0"/>
              <a:t>‹#›</a:t>
            </a:fld>
            <a:endParaRPr lang="en-CA"/>
          </a:p>
        </p:txBody>
      </p:sp>
    </p:spTree>
    <p:extLst>
      <p:ext uri="{BB962C8B-B14F-4D97-AF65-F5344CB8AC3E}">
        <p14:creationId xmlns:p14="http://schemas.microsoft.com/office/powerpoint/2010/main" val="3236597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68C4F-A9BF-48D6-A08F-A242B3B05FE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503B9D0-C98A-484C-99E9-B68BBB3F61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0FFAD9F-17FA-4902-BC91-D2BF58F06C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597F87E-3BD8-430E-81A0-5BCF9A79086D}"/>
              </a:ext>
            </a:extLst>
          </p:cNvPr>
          <p:cNvSpPr>
            <a:spLocks noGrp="1"/>
          </p:cNvSpPr>
          <p:nvPr>
            <p:ph type="dt" sz="half" idx="10"/>
          </p:nvPr>
        </p:nvSpPr>
        <p:spPr/>
        <p:txBody>
          <a:bodyPr/>
          <a:lstStyle/>
          <a:p>
            <a:fld id="{80608FD3-28A3-4B5B-8397-E5B5E5A7C64B}" type="datetimeFigureOut">
              <a:rPr lang="en-CA" smtClean="0"/>
              <a:t>2021-04-17</a:t>
            </a:fld>
            <a:endParaRPr lang="en-CA"/>
          </a:p>
        </p:txBody>
      </p:sp>
      <p:sp>
        <p:nvSpPr>
          <p:cNvPr id="6" name="Footer Placeholder 5">
            <a:extLst>
              <a:ext uri="{FF2B5EF4-FFF2-40B4-BE49-F238E27FC236}">
                <a16:creationId xmlns:a16="http://schemas.microsoft.com/office/drawing/2014/main" id="{72E436B2-6E6E-454B-92F8-B6217260BE4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5D19CC7-AE80-45BD-B5AF-156D7FD73BBC}"/>
              </a:ext>
            </a:extLst>
          </p:cNvPr>
          <p:cNvSpPr>
            <a:spLocks noGrp="1"/>
          </p:cNvSpPr>
          <p:nvPr>
            <p:ph type="sldNum" sz="quarter" idx="12"/>
          </p:nvPr>
        </p:nvSpPr>
        <p:spPr/>
        <p:txBody>
          <a:bodyPr/>
          <a:lstStyle/>
          <a:p>
            <a:fld id="{2EC28FF6-7750-4FC7-A9B1-B987544E9B24}" type="slidenum">
              <a:rPr lang="en-CA" smtClean="0"/>
              <a:t>‹#›</a:t>
            </a:fld>
            <a:endParaRPr lang="en-CA"/>
          </a:p>
        </p:txBody>
      </p:sp>
    </p:spTree>
    <p:extLst>
      <p:ext uri="{BB962C8B-B14F-4D97-AF65-F5344CB8AC3E}">
        <p14:creationId xmlns:p14="http://schemas.microsoft.com/office/powerpoint/2010/main" val="513566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9A6F5-E5DD-44F1-9C91-70DF54E8B16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31EDB95-3E87-4CCD-A64F-CC0D039A7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39FB45-1443-46ED-B0AD-FF8358165C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B8F1E69-0292-4B29-ACC4-9777B218AC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4628A6-C0DA-4613-9DD4-C37026FA2B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3A831AA-1B06-4934-A7E6-08B03018FD39}"/>
              </a:ext>
            </a:extLst>
          </p:cNvPr>
          <p:cNvSpPr>
            <a:spLocks noGrp="1"/>
          </p:cNvSpPr>
          <p:nvPr>
            <p:ph type="dt" sz="half" idx="10"/>
          </p:nvPr>
        </p:nvSpPr>
        <p:spPr/>
        <p:txBody>
          <a:bodyPr/>
          <a:lstStyle/>
          <a:p>
            <a:fld id="{80608FD3-28A3-4B5B-8397-E5B5E5A7C64B}" type="datetimeFigureOut">
              <a:rPr lang="en-CA" smtClean="0"/>
              <a:t>2021-04-17</a:t>
            </a:fld>
            <a:endParaRPr lang="en-CA"/>
          </a:p>
        </p:txBody>
      </p:sp>
      <p:sp>
        <p:nvSpPr>
          <p:cNvPr id="8" name="Footer Placeholder 7">
            <a:extLst>
              <a:ext uri="{FF2B5EF4-FFF2-40B4-BE49-F238E27FC236}">
                <a16:creationId xmlns:a16="http://schemas.microsoft.com/office/drawing/2014/main" id="{2FF1D4DC-2CA2-4218-924B-1289030D02C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D5091DDD-F6F8-42CB-8F69-D18DF9228F49}"/>
              </a:ext>
            </a:extLst>
          </p:cNvPr>
          <p:cNvSpPr>
            <a:spLocks noGrp="1"/>
          </p:cNvSpPr>
          <p:nvPr>
            <p:ph type="sldNum" sz="quarter" idx="12"/>
          </p:nvPr>
        </p:nvSpPr>
        <p:spPr/>
        <p:txBody>
          <a:bodyPr/>
          <a:lstStyle/>
          <a:p>
            <a:fld id="{2EC28FF6-7750-4FC7-A9B1-B987544E9B24}" type="slidenum">
              <a:rPr lang="en-CA" smtClean="0"/>
              <a:t>‹#›</a:t>
            </a:fld>
            <a:endParaRPr lang="en-CA"/>
          </a:p>
        </p:txBody>
      </p:sp>
    </p:spTree>
    <p:extLst>
      <p:ext uri="{BB962C8B-B14F-4D97-AF65-F5344CB8AC3E}">
        <p14:creationId xmlns:p14="http://schemas.microsoft.com/office/powerpoint/2010/main" val="1809340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93DF-750D-4DAE-8DE0-C534BA8384E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0D72800-E58A-4EB9-B765-B9C16206B36E}"/>
              </a:ext>
            </a:extLst>
          </p:cNvPr>
          <p:cNvSpPr>
            <a:spLocks noGrp="1"/>
          </p:cNvSpPr>
          <p:nvPr>
            <p:ph type="dt" sz="half" idx="10"/>
          </p:nvPr>
        </p:nvSpPr>
        <p:spPr/>
        <p:txBody>
          <a:bodyPr/>
          <a:lstStyle/>
          <a:p>
            <a:fld id="{80608FD3-28A3-4B5B-8397-E5B5E5A7C64B}" type="datetimeFigureOut">
              <a:rPr lang="en-CA" smtClean="0"/>
              <a:t>2021-04-17</a:t>
            </a:fld>
            <a:endParaRPr lang="en-CA"/>
          </a:p>
        </p:txBody>
      </p:sp>
      <p:sp>
        <p:nvSpPr>
          <p:cNvPr id="4" name="Footer Placeholder 3">
            <a:extLst>
              <a:ext uri="{FF2B5EF4-FFF2-40B4-BE49-F238E27FC236}">
                <a16:creationId xmlns:a16="http://schemas.microsoft.com/office/drawing/2014/main" id="{089BA370-326A-457C-8BDE-6F4ED03FF8F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670B525F-8AF5-4BD0-ACF1-0575B174852C}"/>
              </a:ext>
            </a:extLst>
          </p:cNvPr>
          <p:cNvSpPr>
            <a:spLocks noGrp="1"/>
          </p:cNvSpPr>
          <p:nvPr>
            <p:ph type="sldNum" sz="quarter" idx="12"/>
          </p:nvPr>
        </p:nvSpPr>
        <p:spPr/>
        <p:txBody>
          <a:bodyPr/>
          <a:lstStyle/>
          <a:p>
            <a:fld id="{2EC28FF6-7750-4FC7-A9B1-B987544E9B24}" type="slidenum">
              <a:rPr lang="en-CA" smtClean="0"/>
              <a:t>‹#›</a:t>
            </a:fld>
            <a:endParaRPr lang="en-CA"/>
          </a:p>
        </p:txBody>
      </p:sp>
    </p:spTree>
    <p:extLst>
      <p:ext uri="{BB962C8B-B14F-4D97-AF65-F5344CB8AC3E}">
        <p14:creationId xmlns:p14="http://schemas.microsoft.com/office/powerpoint/2010/main" val="1415292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6103B4-A996-4F07-9AF9-118AD3F4568A}"/>
              </a:ext>
            </a:extLst>
          </p:cNvPr>
          <p:cNvSpPr>
            <a:spLocks noGrp="1"/>
          </p:cNvSpPr>
          <p:nvPr>
            <p:ph type="dt" sz="half" idx="10"/>
          </p:nvPr>
        </p:nvSpPr>
        <p:spPr/>
        <p:txBody>
          <a:bodyPr/>
          <a:lstStyle/>
          <a:p>
            <a:fld id="{80608FD3-28A3-4B5B-8397-E5B5E5A7C64B}" type="datetimeFigureOut">
              <a:rPr lang="en-CA" smtClean="0"/>
              <a:t>2021-04-17</a:t>
            </a:fld>
            <a:endParaRPr lang="en-CA"/>
          </a:p>
        </p:txBody>
      </p:sp>
      <p:sp>
        <p:nvSpPr>
          <p:cNvPr id="3" name="Footer Placeholder 2">
            <a:extLst>
              <a:ext uri="{FF2B5EF4-FFF2-40B4-BE49-F238E27FC236}">
                <a16:creationId xmlns:a16="http://schemas.microsoft.com/office/drawing/2014/main" id="{CDC38B1F-FB47-4D08-A1E7-9B64858E799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4C215E6-D90D-4D72-B00E-F3A8805C8A1E}"/>
              </a:ext>
            </a:extLst>
          </p:cNvPr>
          <p:cNvSpPr>
            <a:spLocks noGrp="1"/>
          </p:cNvSpPr>
          <p:nvPr>
            <p:ph type="sldNum" sz="quarter" idx="12"/>
          </p:nvPr>
        </p:nvSpPr>
        <p:spPr/>
        <p:txBody>
          <a:bodyPr/>
          <a:lstStyle/>
          <a:p>
            <a:fld id="{2EC28FF6-7750-4FC7-A9B1-B987544E9B24}" type="slidenum">
              <a:rPr lang="en-CA" smtClean="0"/>
              <a:t>‹#›</a:t>
            </a:fld>
            <a:endParaRPr lang="en-CA"/>
          </a:p>
        </p:txBody>
      </p:sp>
    </p:spTree>
    <p:extLst>
      <p:ext uri="{BB962C8B-B14F-4D97-AF65-F5344CB8AC3E}">
        <p14:creationId xmlns:p14="http://schemas.microsoft.com/office/powerpoint/2010/main" val="1997025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9F7DB-6256-40B1-B32C-9B3573CB40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63D9A6C-209C-4332-A18F-547B3618D1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E6A0E7B-3367-46E2-8496-DCDFD57127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0036EE-096F-42B3-A469-BE4127793BFD}"/>
              </a:ext>
            </a:extLst>
          </p:cNvPr>
          <p:cNvSpPr>
            <a:spLocks noGrp="1"/>
          </p:cNvSpPr>
          <p:nvPr>
            <p:ph type="dt" sz="half" idx="10"/>
          </p:nvPr>
        </p:nvSpPr>
        <p:spPr/>
        <p:txBody>
          <a:bodyPr/>
          <a:lstStyle/>
          <a:p>
            <a:fld id="{80608FD3-28A3-4B5B-8397-E5B5E5A7C64B}" type="datetimeFigureOut">
              <a:rPr lang="en-CA" smtClean="0"/>
              <a:t>2021-04-17</a:t>
            </a:fld>
            <a:endParaRPr lang="en-CA"/>
          </a:p>
        </p:txBody>
      </p:sp>
      <p:sp>
        <p:nvSpPr>
          <p:cNvPr id="6" name="Footer Placeholder 5">
            <a:extLst>
              <a:ext uri="{FF2B5EF4-FFF2-40B4-BE49-F238E27FC236}">
                <a16:creationId xmlns:a16="http://schemas.microsoft.com/office/drawing/2014/main" id="{921A1130-FAEC-438D-AE94-F09E0826778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CEDE3A6-DBC0-498F-9212-CF3A7CA7A013}"/>
              </a:ext>
            </a:extLst>
          </p:cNvPr>
          <p:cNvSpPr>
            <a:spLocks noGrp="1"/>
          </p:cNvSpPr>
          <p:nvPr>
            <p:ph type="sldNum" sz="quarter" idx="12"/>
          </p:nvPr>
        </p:nvSpPr>
        <p:spPr/>
        <p:txBody>
          <a:bodyPr/>
          <a:lstStyle/>
          <a:p>
            <a:fld id="{2EC28FF6-7750-4FC7-A9B1-B987544E9B24}" type="slidenum">
              <a:rPr lang="en-CA" smtClean="0"/>
              <a:t>‹#›</a:t>
            </a:fld>
            <a:endParaRPr lang="en-CA"/>
          </a:p>
        </p:txBody>
      </p:sp>
    </p:spTree>
    <p:extLst>
      <p:ext uri="{BB962C8B-B14F-4D97-AF65-F5344CB8AC3E}">
        <p14:creationId xmlns:p14="http://schemas.microsoft.com/office/powerpoint/2010/main" val="1434298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A9096-DFBA-489A-9C02-9DA2EDFB2D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26B64119-6D92-4DC7-9C07-0677747476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6902677A-0C4A-4C15-A1A4-4E5919B686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EA2A2D-4E55-43A3-8DF7-C11525EF7846}"/>
              </a:ext>
            </a:extLst>
          </p:cNvPr>
          <p:cNvSpPr>
            <a:spLocks noGrp="1"/>
          </p:cNvSpPr>
          <p:nvPr>
            <p:ph type="dt" sz="half" idx="10"/>
          </p:nvPr>
        </p:nvSpPr>
        <p:spPr/>
        <p:txBody>
          <a:bodyPr/>
          <a:lstStyle/>
          <a:p>
            <a:fld id="{80608FD3-28A3-4B5B-8397-E5B5E5A7C64B}" type="datetimeFigureOut">
              <a:rPr lang="en-CA" smtClean="0"/>
              <a:t>2021-04-17</a:t>
            </a:fld>
            <a:endParaRPr lang="en-CA"/>
          </a:p>
        </p:txBody>
      </p:sp>
      <p:sp>
        <p:nvSpPr>
          <p:cNvPr id="6" name="Footer Placeholder 5">
            <a:extLst>
              <a:ext uri="{FF2B5EF4-FFF2-40B4-BE49-F238E27FC236}">
                <a16:creationId xmlns:a16="http://schemas.microsoft.com/office/drawing/2014/main" id="{CE4F1BFC-0FE4-4B4D-B46F-DFFA5755DE1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28D43FE-347E-4D87-B2B6-A11BA062731E}"/>
              </a:ext>
            </a:extLst>
          </p:cNvPr>
          <p:cNvSpPr>
            <a:spLocks noGrp="1"/>
          </p:cNvSpPr>
          <p:nvPr>
            <p:ph type="sldNum" sz="quarter" idx="12"/>
          </p:nvPr>
        </p:nvSpPr>
        <p:spPr/>
        <p:txBody>
          <a:bodyPr/>
          <a:lstStyle/>
          <a:p>
            <a:fld id="{2EC28FF6-7750-4FC7-A9B1-B987544E9B24}" type="slidenum">
              <a:rPr lang="en-CA" smtClean="0"/>
              <a:t>‹#›</a:t>
            </a:fld>
            <a:endParaRPr lang="en-CA"/>
          </a:p>
        </p:txBody>
      </p:sp>
    </p:spTree>
    <p:extLst>
      <p:ext uri="{BB962C8B-B14F-4D97-AF65-F5344CB8AC3E}">
        <p14:creationId xmlns:p14="http://schemas.microsoft.com/office/powerpoint/2010/main" val="2797293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F96301-6D8D-42EA-AA88-E9BF54E826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D46FB13-33F8-4E05-9889-62F0674E16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7C0B8A7-97DA-4532-9D9E-A9D50B66C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608FD3-28A3-4B5B-8397-E5B5E5A7C64B}" type="datetimeFigureOut">
              <a:rPr lang="en-CA" smtClean="0"/>
              <a:t>2021-04-17</a:t>
            </a:fld>
            <a:endParaRPr lang="en-CA"/>
          </a:p>
        </p:txBody>
      </p:sp>
      <p:sp>
        <p:nvSpPr>
          <p:cNvPr id="5" name="Footer Placeholder 4">
            <a:extLst>
              <a:ext uri="{FF2B5EF4-FFF2-40B4-BE49-F238E27FC236}">
                <a16:creationId xmlns:a16="http://schemas.microsoft.com/office/drawing/2014/main" id="{C9FF5780-1DE9-445B-AB02-2FEAAB582B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A135D29-6E7D-4595-AB88-4D6BC5F74C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28FF6-7750-4FC7-A9B1-B987544E9B24}" type="slidenum">
              <a:rPr lang="en-CA" smtClean="0"/>
              <a:t>‹#›</a:t>
            </a:fld>
            <a:endParaRPr lang="en-CA"/>
          </a:p>
        </p:txBody>
      </p:sp>
    </p:spTree>
    <p:extLst>
      <p:ext uri="{BB962C8B-B14F-4D97-AF65-F5344CB8AC3E}">
        <p14:creationId xmlns:p14="http://schemas.microsoft.com/office/powerpoint/2010/main" val="1637554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6234BCC6-39B9-47D9-8BF8-C665401A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A picture containing person, wall, indoor, person&#10;&#10;Description automatically generated">
            <a:extLst>
              <a:ext uri="{FF2B5EF4-FFF2-40B4-BE49-F238E27FC236}">
                <a16:creationId xmlns:a16="http://schemas.microsoft.com/office/drawing/2014/main" id="{3CAA521C-AAFD-4CB9-92FE-12128725DF58}"/>
              </a:ext>
            </a:extLst>
          </p:cNvPr>
          <p:cNvPicPr>
            <a:picLocks noChangeAspect="1"/>
          </p:cNvPicPr>
          <p:nvPr/>
        </p:nvPicPr>
        <p:blipFill rotWithShape="1">
          <a:blip r:embed="rId2">
            <a:extLst>
              <a:ext uri="{28A0092B-C50C-407E-A947-70E740481C1C}">
                <a14:useLocalDpi xmlns:a14="http://schemas.microsoft.com/office/drawing/2010/main" val="0"/>
              </a:ext>
            </a:extLst>
          </a:blip>
          <a:srcRect t="11280" r="-2" b="23646"/>
          <a:stretch/>
        </p:blipFill>
        <p:spPr>
          <a:xfrm>
            <a:off x="8553450" y="923278"/>
            <a:ext cx="3638550" cy="2441714"/>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28" name="Picture 27" descr="A person wearing a surgical mask&#10;&#10;Description automatically generated with medium confidence">
            <a:extLst>
              <a:ext uri="{FF2B5EF4-FFF2-40B4-BE49-F238E27FC236}">
                <a16:creationId xmlns:a16="http://schemas.microsoft.com/office/drawing/2014/main" id="{6601A372-C56C-40B1-A8B0-1111109EACAE}"/>
              </a:ext>
            </a:extLst>
          </p:cNvPr>
          <p:cNvPicPr>
            <a:picLocks noChangeAspect="1"/>
          </p:cNvPicPr>
          <p:nvPr/>
        </p:nvPicPr>
        <p:blipFill rotWithShape="1">
          <a:blip r:embed="rId3">
            <a:extLst>
              <a:ext uri="{28A0092B-C50C-407E-A947-70E740481C1C}">
                <a14:useLocalDpi xmlns:a14="http://schemas.microsoft.com/office/drawing/2010/main" val="0"/>
              </a:ext>
            </a:extLst>
          </a:blip>
          <a:srcRect t="6355" r="-2" b="25437"/>
          <a:stretch/>
        </p:blipFill>
        <p:spPr>
          <a:xfrm>
            <a:off x="8553450" y="3493008"/>
            <a:ext cx="3638550" cy="2366254"/>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37" name="Freeform: Shape 36">
            <a:extLst>
              <a:ext uri="{FF2B5EF4-FFF2-40B4-BE49-F238E27FC236}">
                <a16:creationId xmlns:a16="http://schemas.microsoft.com/office/drawing/2014/main" id="{72A9CE9D-DAC3-40AF-B504-78A64A909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Freeform: Shape 38">
            <a:extLst>
              <a:ext uri="{FF2B5EF4-FFF2-40B4-BE49-F238E27FC236}">
                <a16:creationId xmlns:a16="http://schemas.microsoft.com/office/drawing/2014/main" id="{506D7452-6CDE-4381-86CE-07B245938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B0FC09D4-49DD-4B44-BA40-8A67028B7133}"/>
              </a:ext>
            </a:extLst>
          </p:cNvPr>
          <p:cNvSpPr>
            <a:spLocks noGrp="1"/>
          </p:cNvSpPr>
          <p:nvPr>
            <p:ph type="ctrTitle"/>
          </p:nvPr>
        </p:nvSpPr>
        <p:spPr>
          <a:xfrm>
            <a:off x="438912" y="1524659"/>
            <a:ext cx="5019074" cy="2774088"/>
          </a:xfrm>
        </p:spPr>
        <p:txBody>
          <a:bodyPr>
            <a:normAutofit/>
          </a:bodyPr>
          <a:lstStyle/>
          <a:p>
            <a:pPr algn="l"/>
            <a:r>
              <a:rPr lang="en-US" sz="3000" b="0" i="0" u="none" strike="noStrike" baseline="0" dirty="0">
                <a:latin typeface="NimbusRomNo9L-Regu"/>
              </a:rPr>
              <a:t>Proper Usage of Face Masks: Automated Detection</a:t>
            </a:r>
            <a:br>
              <a:rPr lang="en-US" sz="3000" b="0" i="0" u="none" strike="noStrike" baseline="0" dirty="0">
                <a:latin typeface="NimbusRomNo9L-Regu"/>
              </a:rPr>
            </a:br>
            <a:r>
              <a:rPr lang="en-US" sz="3000" b="0" i="0" u="none" strike="noStrike" baseline="0" dirty="0">
                <a:latin typeface="NimbusRomNo9L-Regu"/>
              </a:rPr>
              <a:t>Using Artificially Generated Dataset and Deep</a:t>
            </a:r>
            <a:br>
              <a:rPr lang="en-US" sz="3000" b="0" i="0" u="none" strike="noStrike" baseline="0" dirty="0">
                <a:latin typeface="NimbusRomNo9L-Regu"/>
              </a:rPr>
            </a:br>
            <a:r>
              <a:rPr lang="en-CA" sz="3000" b="0" i="0" u="none" strike="noStrike" baseline="0" dirty="0">
                <a:latin typeface="NimbusRomNo9L-Regu"/>
              </a:rPr>
              <a:t>Learning Methods</a:t>
            </a:r>
            <a:br>
              <a:rPr lang="en-CA" sz="3000" dirty="0"/>
            </a:br>
            <a:endParaRPr lang="en-CA" sz="3000" dirty="0"/>
          </a:p>
        </p:txBody>
      </p:sp>
      <p:sp>
        <p:nvSpPr>
          <p:cNvPr id="41" name="Rectangle 40">
            <a:extLst>
              <a:ext uri="{FF2B5EF4-FFF2-40B4-BE49-F238E27FC236}">
                <a16:creationId xmlns:a16="http://schemas.microsoft.com/office/drawing/2014/main" id="{762DA937-8B55-4317-BD32-98D7AF30E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sp>
        <p:nvSpPr>
          <p:cNvPr id="43" name="Rectangle 42">
            <a:extLst>
              <a:ext uri="{FF2B5EF4-FFF2-40B4-BE49-F238E27FC236}">
                <a16:creationId xmlns:a16="http://schemas.microsoft.com/office/drawing/2014/main" id="{C52EE5A8-045B-4D39-8ED1-51333408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098" y="4461119"/>
            <a:ext cx="501907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itle 11">
            <a:extLst>
              <a:ext uri="{FF2B5EF4-FFF2-40B4-BE49-F238E27FC236}">
                <a16:creationId xmlns:a16="http://schemas.microsoft.com/office/drawing/2014/main" id="{629DAEEB-7EA5-4AFA-92CF-37B862B7BB60}"/>
              </a:ext>
            </a:extLst>
          </p:cNvPr>
          <p:cNvSpPr txBox="1">
            <a:spLocks/>
          </p:cNvSpPr>
          <p:nvPr/>
        </p:nvSpPr>
        <p:spPr>
          <a:xfrm>
            <a:off x="489098" y="4737397"/>
            <a:ext cx="5019074" cy="2133920"/>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100" dirty="0">
                <a:latin typeface="NimbusRomNo9L-Regu"/>
              </a:rPr>
              <a:t>Submitted By</a:t>
            </a:r>
          </a:p>
          <a:p>
            <a:pPr algn="l"/>
            <a:r>
              <a:rPr lang="en-US" sz="2100" dirty="0">
                <a:latin typeface="NimbusRomNo9L-Regu"/>
              </a:rPr>
              <a:t>Mahesh Dhaka(1099371)</a:t>
            </a:r>
          </a:p>
          <a:p>
            <a:pPr algn="l"/>
            <a:endParaRPr lang="en-US" sz="2100" dirty="0">
              <a:latin typeface="NimbusRomNo9L-Regu"/>
            </a:endParaRPr>
          </a:p>
          <a:p>
            <a:pPr algn="l"/>
            <a:r>
              <a:rPr lang="en-US" sz="2100" dirty="0">
                <a:latin typeface="NimbusRomNo9L-Regu"/>
              </a:rPr>
              <a:t>Supervised By</a:t>
            </a:r>
          </a:p>
          <a:p>
            <a:pPr algn="l"/>
            <a:r>
              <a:rPr lang="en-US" sz="2100" dirty="0">
                <a:latin typeface="NimbusRomNo9L-Regu"/>
              </a:rPr>
              <a:t>Dr. </a:t>
            </a:r>
            <a:r>
              <a:rPr lang="en-US" sz="2100" dirty="0" err="1">
                <a:latin typeface="NimbusRomNo9L-Regu"/>
              </a:rPr>
              <a:t>Quazi</a:t>
            </a:r>
            <a:r>
              <a:rPr lang="en-US" sz="2100" dirty="0">
                <a:latin typeface="NimbusRomNo9L-Regu"/>
              </a:rPr>
              <a:t> </a:t>
            </a:r>
            <a:r>
              <a:rPr lang="en-US" sz="2100" dirty="0" err="1">
                <a:latin typeface="NimbusRomNo9L-Regu"/>
              </a:rPr>
              <a:t>Abidur</a:t>
            </a:r>
            <a:r>
              <a:rPr lang="en-US" sz="2100" dirty="0">
                <a:latin typeface="NimbusRomNo9L-Regu"/>
              </a:rPr>
              <a:t> Rahman</a:t>
            </a:r>
          </a:p>
          <a:p>
            <a:pPr algn="l"/>
            <a:br>
              <a:rPr lang="en-CA" sz="3000" dirty="0"/>
            </a:br>
            <a:endParaRPr lang="en-CA" sz="3000" dirty="0"/>
          </a:p>
        </p:txBody>
      </p:sp>
    </p:spTree>
    <p:extLst>
      <p:ext uri="{BB962C8B-B14F-4D97-AF65-F5344CB8AC3E}">
        <p14:creationId xmlns:p14="http://schemas.microsoft.com/office/powerpoint/2010/main" val="1426567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1915-D65C-41BF-926F-F1DBD7A7AFF0}"/>
              </a:ext>
            </a:extLst>
          </p:cNvPr>
          <p:cNvSpPr>
            <a:spLocks noGrp="1"/>
          </p:cNvSpPr>
          <p:nvPr>
            <p:ph type="title"/>
          </p:nvPr>
        </p:nvSpPr>
        <p:spPr/>
        <p:txBody>
          <a:bodyPr/>
          <a:lstStyle/>
          <a:p>
            <a:r>
              <a:rPr lang="en-US" dirty="0"/>
              <a:t>Dataset3 Preprocessing</a:t>
            </a:r>
            <a:endParaRPr lang="en-CA" dirty="0"/>
          </a:p>
        </p:txBody>
      </p:sp>
      <p:sp>
        <p:nvSpPr>
          <p:cNvPr id="3" name="Content Placeholder 2">
            <a:extLst>
              <a:ext uri="{FF2B5EF4-FFF2-40B4-BE49-F238E27FC236}">
                <a16:creationId xmlns:a16="http://schemas.microsoft.com/office/drawing/2014/main" id="{0ABF3975-18D6-4314-BCA1-5658E795B967}"/>
              </a:ext>
            </a:extLst>
          </p:cNvPr>
          <p:cNvSpPr>
            <a:spLocks noGrp="1"/>
          </p:cNvSpPr>
          <p:nvPr>
            <p:ph idx="1"/>
          </p:nvPr>
        </p:nvSpPr>
        <p:spPr/>
        <p:txBody>
          <a:bodyPr/>
          <a:lstStyle/>
          <a:p>
            <a:pPr algn="l"/>
            <a:r>
              <a:rPr lang="en-US" sz="1800" b="0" i="0" u="none" strike="noStrike" baseline="0" dirty="0">
                <a:latin typeface="NimbusRomNo9L-Regu"/>
              </a:rPr>
              <a:t>Detect facial coordinates in images using MTCNN.</a:t>
            </a:r>
          </a:p>
          <a:p>
            <a:pPr algn="l"/>
            <a:r>
              <a:rPr lang="en-US" sz="1800" b="0" i="0" u="none" strike="noStrike" baseline="0" dirty="0">
                <a:latin typeface="NimbusRomNo9L-Regu"/>
              </a:rPr>
              <a:t>Apply various types of face masks on faces using their </a:t>
            </a:r>
            <a:r>
              <a:rPr lang="en-CA" sz="1800" b="0" i="0" u="none" strike="noStrike" baseline="0" dirty="0">
                <a:latin typeface="NimbusRomNo9L-Regu"/>
              </a:rPr>
              <a:t>facial key points.</a:t>
            </a:r>
          </a:p>
          <a:p>
            <a:pPr algn="l"/>
            <a:r>
              <a:rPr lang="en-US" sz="1800" b="0" i="0" u="none" strike="noStrike" baseline="0" dirty="0">
                <a:latin typeface="NimbusRomNo9L-Regu"/>
              </a:rPr>
              <a:t>Reduce image size to </a:t>
            </a:r>
            <a:r>
              <a:rPr lang="en-US" sz="1800" b="0" i="0" u="none" strike="noStrike" baseline="0" dirty="0">
                <a:latin typeface="CMR10"/>
              </a:rPr>
              <a:t>16</a:t>
            </a:r>
            <a:r>
              <a:rPr lang="en-US" sz="1800" dirty="0">
                <a:latin typeface="CMSY10"/>
              </a:rPr>
              <a:t>X</a:t>
            </a:r>
            <a:r>
              <a:rPr lang="en-US" sz="1800" b="0" i="0" u="none" strike="noStrike" baseline="0" dirty="0">
                <a:latin typeface="CMR10"/>
              </a:rPr>
              <a:t>16</a:t>
            </a:r>
          </a:p>
          <a:p>
            <a:pPr algn="l"/>
            <a:r>
              <a:rPr lang="en-US" sz="1800" b="0" i="0" u="none" strike="noStrike" baseline="0" dirty="0">
                <a:latin typeface="NimbusRomNo9L-Regu"/>
              </a:rPr>
              <a:t>Save data for later use</a:t>
            </a:r>
          </a:p>
          <a:p>
            <a:pPr algn="l"/>
            <a:endParaRPr lang="en-US" sz="1800" dirty="0">
              <a:latin typeface="NimbusRomNo9L-Regu"/>
            </a:endParaRPr>
          </a:p>
          <a:p>
            <a:pPr marL="0" indent="0" algn="l">
              <a:buNone/>
            </a:pPr>
            <a:endParaRPr lang="en-US" sz="1800" dirty="0">
              <a:latin typeface="NimbusRomNo9L-Regu"/>
            </a:endParaRPr>
          </a:p>
          <a:p>
            <a:pPr marL="0" indent="0" algn="l">
              <a:buNone/>
            </a:pPr>
            <a:r>
              <a:rPr lang="en-US" sz="1800" b="0" i="0" u="none" strike="noStrike" baseline="0" dirty="0">
                <a:latin typeface="NimbusRomNo9L-Regu"/>
              </a:rPr>
              <a:t>Dynamically Imposing face masks on people’s faces is one of the key contributions of this research. It cannot be done manually because around 6000 face mask images need to be prepared for Dataset3.</a:t>
            </a:r>
            <a:endParaRPr lang="en-CA" dirty="0"/>
          </a:p>
        </p:txBody>
      </p:sp>
    </p:spTree>
    <p:extLst>
      <p:ext uri="{BB962C8B-B14F-4D97-AF65-F5344CB8AC3E}">
        <p14:creationId xmlns:p14="http://schemas.microsoft.com/office/powerpoint/2010/main" val="3268109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07BAB-8856-4051-B012-45CE0D71F1BF}"/>
              </a:ext>
            </a:extLst>
          </p:cNvPr>
          <p:cNvSpPr>
            <a:spLocks noGrp="1"/>
          </p:cNvSpPr>
          <p:nvPr>
            <p:ph type="title"/>
          </p:nvPr>
        </p:nvSpPr>
        <p:spPr/>
        <p:txBody>
          <a:bodyPr/>
          <a:lstStyle/>
          <a:p>
            <a:r>
              <a:rPr lang="en-US" dirty="0"/>
              <a:t>Dataset3 Preprocessing Cont..</a:t>
            </a:r>
            <a:endParaRPr lang="en-CA" dirty="0"/>
          </a:p>
        </p:txBody>
      </p:sp>
      <p:sp>
        <p:nvSpPr>
          <p:cNvPr id="3" name="Content Placeholder 2">
            <a:extLst>
              <a:ext uri="{FF2B5EF4-FFF2-40B4-BE49-F238E27FC236}">
                <a16:creationId xmlns:a16="http://schemas.microsoft.com/office/drawing/2014/main" id="{8D931535-6602-460C-9432-E4785D2B1A8D}"/>
              </a:ext>
            </a:extLst>
          </p:cNvPr>
          <p:cNvSpPr>
            <a:spLocks noGrp="1"/>
          </p:cNvSpPr>
          <p:nvPr>
            <p:ph idx="1"/>
          </p:nvPr>
        </p:nvSpPr>
        <p:spPr/>
        <p:txBody>
          <a:bodyPr/>
          <a:lstStyle/>
          <a:p>
            <a:pPr algn="l"/>
            <a:r>
              <a:rPr lang="en-US" sz="1800" b="0" i="0" u="none" strike="noStrike" baseline="0" dirty="0">
                <a:latin typeface="NimbusRomNo9L-Regu"/>
              </a:rPr>
              <a:t>The experiment extracts the key values of ‘left eye’, ‘right eye’, ‘nose’, ‘mouth left’, ‘mouth right’ from the ‘</a:t>
            </a:r>
            <a:r>
              <a:rPr lang="en-US" sz="1800" b="0" i="0" u="none" strike="noStrike" baseline="0" dirty="0" err="1">
                <a:latin typeface="NimbusRomNo9L-Regu"/>
              </a:rPr>
              <a:t>keypoints</a:t>
            </a:r>
            <a:r>
              <a:rPr lang="en-US" sz="1800" b="0" i="0" u="none" strike="noStrike" baseline="0" dirty="0">
                <a:latin typeface="NimbusRomNo9L-Regu"/>
              </a:rPr>
              <a:t>’ JSON object. </a:t>
            </a:r>
          </a:p>
          <a:p>
            <a:pPr algn="l"/>
            <a:r>
              <a:rPr lang="en-US" sz="1800" b="0" i="0" u="none" strike="noStrike" baseline="0" dirty="0">
                <a:latin typeface="NimbusRomNo9L-Regu"/>
              </a:rPr>
              <a:t>These values provide the exact facial key-points required to dynamically impose a face mask.</a:t>
            </a:r>
          </a:p>
          <a:p>
            <a:pPr algn="l"/>
            <a:r>
              <a:rPr lang="en-CA" sz="1800" b="0" i="0" u="none" strike="noStrike" baseline="0" dirty="0">
                <a:latin typeface="NimbusRomNo9L-Regu"/>
              </a:rPr>
              <a:t>For </a:t>
            </a:r>
            <a:r>
              <a:rPr lang="en-US" sz="1800" b="0" i="0" u="none" strike="noStrike" baseline="0" dirty="0">
                <a:latin typeface="NimbusRomNo9L-Regu"/>
              </a:rPr>
              <a:t>the research, there is a need to prepared four different types of images: Correctly Masked Face, Only Mouth and Chin Masked, Only Nose and Mouth Masked, and Only Chin </a:t>
            </a:r>
            <a:r>
              <a:rPr lang="en-CA" sz="1800" b="0" i="0" u="none" strike="noStrike" baseline="0" dirty="0">
                <a:latin typeface="NimbusRomNo9L-Regu"/>
              </a:rPr>
              <a:t>Masked.</a:t>
            </a:r>
          </a:p>
          <a:p>
            <a:pPr algn="l"/>
            <a:r>
              <a:rPr lang="en-CA" sz="1800" b="0" i="0" u="none" strike="noStrike" baseline="0" dirty="0">
                <a:latin typeface="NimbusRomNo9L-Regu"/>
              </a:rPr>
              <a:t>If ‘</a:t>
            </a:r>
            <a:r>
              <a:rPr lang="en-CA" sz="1800" b="0" i="0" u="none" strike="noStrike" baseline="0" dirty="0" err="1">
                <a:latin typeface="NimbusRomNo9L-Regu"/>
              </a:rPr>
              <a:t>facecord</a:t>
            </a:r>
            <a:r>
              <a:rPr lang="en-CA" sz="1800" b="0" i="0" u="none" strike="noStrike" baseline="0" dirty="0">
                <a:latin typeface="NimbusRomNo9L-Regu"/>
              </a:rPr>
              <a:t>’ </a:t>
            </a:r>
            <a:r>
              <a:rPr lang="en-US" sz="1800" b="0" i="0" u="none" strike="noStrike" baseline="0" dirty="0">
                <a:latin typeface="NimbusRomNo9L-Regu"/>
              </a:rPr>
              <a:t>is a returned JSON object from the MTCNN model, </a:t>
            </a:r>
            <a:r>
              <a:rPr lang="en-US" sz="1800" b="0" i="0" u="none" strike="noStrike" baseline="0" dirty="0" err="1">
                <a:latin typeface="NimbusRomNo9L-Regu"/>
              </a:rPr>
              <a:t>xmin</a:t>
            </a:r>
            <a:r>
              <a:rPr lang="en-US" sz="1800" b="0" i="0" u="none" strike="noStrike" baseline="0" dirty="0">
                <a:latin typeface="NimbusRomNo9L-Regu"/>
              </a:rPr>
              <a:t> and </a:t>
            </a:r>
            <a:r>
              <a:rPr lang="en-US" sz="1800" b="0" i="0" u="none" strike="noStrike" baseline="0" dirty="0" err="1">
                <a:latin typeface="NimbusRomNo9L-Regu"/>
              </a:rPr>
              <a:t>xmax</a:t>
            </a:r>
            <a:r>
              <a:rPr lang="en-US" sz="1800" b="0" i="0" u="none" strike="noStrike" baseline="0" dirty="0">
                <a:latin typeface="NimbusRomNo9L-Regu"/>
              </a:rPr>
              <a:t> can be defined in Eq1 and Eq2 respectively.</a:t>
            </a:r>
          </a:p>
          <a:p>
            <a:pPr marL="0" indent="0" algn="l">
              <a:buNone/>
            </a:pPr>
            <a:endParaRPr lang="en-US" sz="1800" b="0" i="0" u="none" strike="noStrike" baseline="0" dirty="0">
              <a:latin typeface="NimbusRomNo9L-Regu"/>
            </a:endParaRPr>
          </a:p>
        </p:txBody>
      </p:sp>
      <p:pic>
        <p:nvPicPr>
          <p:cNvPr id="5" name="Picture 4">
            <a:extLst>
              <a:ext uri="{FF2B5EF4-FFF2-40B4-BE49-F238E27FC236}">
                <a16:creationId xmlns:a16="http://schemas.microsoft.com/office/drawing/2014/main" id="{CED4E6F7-4492-4BB4-837F-C17E5FA6F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675" y="4018081"/>
            <a:ext cx="5778476" cy="2580596"/>
          </a:xfrm>
          <a:prstGeom prst="rect">
            <a:avLst/>
          </a:prstGeom>
        </p:spPr>
      </p:pic>
    </p:spTree>
    <p:extLst>
      <p:ext uri="{BB962C8B-B14F-4D97-AF65-F5344CB8AC3E}">
        <p14:creationId xmlns:p14="http://schemas.microsoft.com/office/powerpoint/2010/main" val="3289720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BB76E-0910-4343-A182-554BC6B1259B}"/>
              </a:ext>
            </a:extLst>
          </p:cNvPr>
          <p:cNvSpPr>
            <a:spLocks noGrp="1"/>
          </p:cNvSpPr>
          <p:nvPr>
            <p:ph type="title"/>
          </p:nvPr>
        </p:nvSpPr>
        <p:spPr/>
        <p:txBody>
          <a:bodyPr/>
          <a:lstStyle/>
          <a:p>
            <a:r>
              <a:rPr lang="en-US" dirty="0"/>
              <a:t>Dataset3 Preprocessing Cont..</a:t>
            </a:r>
            <a:endParaRPr lang="en-CA" dirty="0"/>
          </a:p>
        </p:txBody>
      </p:sp>
      <p:sp>
        <p:nvSpPr>
          <p:cNvPr id="3" name="Content Placeholder 2">
            <a:extLst>
              <a:ext uri="{FF2B5EF4-FFF2-40B4-BE49-F238E27FC236}">
                <a16:creationId xmlns:a16="http://schemas.microsoft.com/office/drawing/2014/main" id="{FDA659F6-66C7-41B8-AE12-92F8E3A90231}"/>
              </a:ext>
            </a:extLst>
          </p:cNvPr>
          <p:cNvSpPr>
            <a:spLocks noGrp="1"/>
          </p:cNvSpPr>
          <p:nvPr>
            <p:ph idx="1"/>
          </p:nvPr>
        </p:nvSpPr>
        <p:spPr/>
        <p:txBody>
          <a:bodyPr/>
          <a:lstStyle/>
          <a:p>
            <a:pPr algn="l"/>
            <a:r>
              <a:rPr lang="en-US" sz="1800" b="0" i="0" u="none" strike="noStrike" baseline="0" dirty="0">
                <a:latin typeface="NimbusRomNo9L-Regu"/>
              </a:rPr>
              <a:t>The value of </a:t>
            </a:r>
            <a:r>
              <a:rPr lang="en-US" sz="1800" b="0" i="0" u="none" strike="noStrike" baseline="0" dirty="0" err="1">
                <a:latin typeface="NimbusRomNo9L-Regu"/>
              </a:rPr>
              <a:t>ymax</a:t>
            </a:r>
            <a:r>
              <a:rPr lang="en-US" sz="1800" b="0" i="0" u="none" strike="noStrike" baseline="0" dirty="0">
                <a:latin typeface="NimbusRomNo9L-Regu"/>
              </a:rPr>
              <a:t> remains same for three out of four masked faces categories: Correctly Masked Faces, Only Mouth and Chin Masked, and Only Chin Masked. It can be calculate as </a:t>
            </a:r>
            <a:r>
              <a:rPr lang="en-CA" sz="1800" b="0" i="0" u="none" strike="noStrike" baseline="0" dirty="0">
                <a:latin typeface="NimbusRomNo9L-Regu"/>
              </a:rPr>
              <a:t>follow:</a:t>
            </a:r>
          </a:p>
          <a:p>
            <a:pPr algn="l"/>
            <a:endParaRPr lang="en-CA" sz="1800" dirty="0">
              <a:latin typeface="NimbusRomNo9L-Regu"/>
            </a:endParaRPr>
          </a:p>
          <a:p>
            <a:pPr algn="l"/>
            <a:endParaRPr lang="en-CA" sz="1800" dirty="0">
              <a:latin typeface="NimbusRomNo9L-Regu"/>
            </a:endParaRPr>
          </a:p>
          <a:p>
            <a:pPr algn="l"/>
            <a:r>
              <a:rPr lang="en-US" sz="1800" b="0" i="0" u="none" strike="noStrike" baseline="0" dirty="0">
                <a:latin typeface="NimbusRomNo9L-Regu"/>
              </a:rPr>
              <a:t>The value of the ‘adjustment’ factor is one of the most complex calculations in this entire experiment. It is calculated using a function called ‘</a:t>
            </a:r>
            <a:r>
              <a:rPr lang="en-US" sz="1800" b="0" i="0" u="none" strike="noStrike" baseline="0" dirty="0" err="1">
                <a:latin typeface="NimbusRomNo9L-Regu"/>
              </a:rPr>
              <a:t>findym</a:t>
            </a:r>
            <a:r>
              <a:rPr lang="en-US" sz="1800" b="0" i="0" u="none" strike="noStrike" baseline="0" dirty="0">
                <a:latin typeface="NimbusRomNo9L-Regu"/>
              </a:rPr>
              <a:t>’</a:t>
            </a:r>
            <a:endParaRPr lang="en-CA" dirty="0"/>
          </a:p>
        </p:txBody>
      </p:sp>
      <p:pic>
        <p:nvPicPr>
          <p:cNvPr id="5" name="Picture 4">
            <a:extLst>
              <a:ext uri="{FF2B5EF4-FFF2-40B4-BE49-F238E27FC236}">
                <a16:creationId xmlns:a16="http://schemas.microsoft.com/office/drawing/2014/main" id="{23F00A30-572D-4B3B-ACF0-0EAD5C2BC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899" y="2378528"/>
            <a:ext cx="4999153" cy="502964"/>
          </a:xfrm>
          <a:prstGeom prst="rect">
            <a:avLst/>
          </a:prstGeom>
        </p:spPr>
      </p:pic>
      <p:pic>
        <p:nvPicPr>
          <p:cNvPr id="7" name="Picture 6">
            <a:extLst>
              <a:ext uri="{FF2B5EF4-FFF2-40B4-BE49-F238E27FC236}">
                <a16:creationId xmlns:a16="http://schemas.microsoft.com/office/drawing/2014/main" id="{747D608E-D07A-4F45-B2A1-B262813F40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692" y="3976509"/>
            <a:ext cx="5075360" cy="1089754"/>
          </a:xfrm>
          <a:prstGeom prst="rect">
            <a:avLst/>
          </a:prstGeom>
        </p:spPr>
      </p:pic>
      <p:pic>
        <p:nvPicPr>
          <p:cNvPr id="9" name="Picture 8">
            <a:extLst>
              <a:ext uri="{FF2B5EF4-FFF2-40B4-BE49-F238E27FC236}">
                <a16:creationId xmlns:a16="http://schemas.microsoft.com/office/drawing/2014/main" id="{32B71B7B-7903-4B3E-BE25-0B00F5D377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5692" y="5252011"/>
            <a:ext cx="4138019" cy="739204"/>
          </a:xfrm>
          <a:prstGeom prst="rect">
            <a:avLst/>
          </a:prstGeom>
        </p:spPr>
      </p:pic>
    </p:spTree>
    <p:extLst>
      <p:ext uri="{BB962C8B-B14F-4D97-AF65-F5344CB8AC3E}">
        <p14:creationId xmlns:p14="http://schemas.microsoft.com/office/powerpoint/2010/main" val="2364570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D546-10FD-4CA4-A175-57F7FB23C235}"/>
              </a:ext>
            </a:extLst>
          </p:cNvPr>
          <p:cNvSpPr>
            <a:spLocks noGrp="1"/>
          </p:cNvSpPr>
          <p:nvPr>
            <p:ph type="title"/>
          </p:nvPr>
        </p:nvSpPr>
        <p:spPr/>
        <p:txBody>
          <a:bodyPr/>
          <a:lstStyle/>
          <a:p>
            <a:r>
              <a:rPr lang="en-US" dirty="0"/>
              <a:t>Dataset3 Preprocessing Cont..</a:t>
            </a:r>
            <a:endParaRPr lang="en-CA" dirty="0"/>
          </a:p>
        </p:txBody>
      </p:sp>
      <p:sp>
        <p:nvSpPr>
          <p:cNvPr id="3" name="Content Placeholder 2">
            <a:extLst>
              <a:ext uri="{FF2B5EF4-FFF2-40B4-BE49-F238E27FC236}">
                <a16:creationId xmlns:a16="http://schemas.microsoft.com/office/drawing/2014/main" id="{043D69C1-6025-43BF-B016-86AE9DE3AFE0}"/>
              </a:ext>
            </a:extLst>
          </p:cNvPr>
          <p:cNvSpPr>
            <a:spLocks noGrp="1"/>
          </p:cNvSpPr>
          <p:nvPr>
            <p:ph idx="1"/>
          </p:nvPr>
        </p:nvSpPr>
        <p:spPr/>
        <p:txBody>
          <a:bodyPr/>
          <a:lstStyle/>
          <a:p>
            <a:pPr algn="l"/>
            <a:r>
              <a:rPr lang="en-US" sz="1800" b="0" i="0" u="none" strike="noStrike" baseline="0" dirty="0">
                <a:latin typeface="NimbusRomNo9L-Regu"/>
              </a:rPr>
              <a:t>The ‘</a:t>
            </a:r>
            <a:r>
              <a:rPr lang="en-US" sz="1800" b="0" i="0" u="none" strike="noStrike" baseline="0" dirty="0" err="1">
                <a:latin typeface="NimbusRomNo9L-Regu"/>
              </a:rPr>
              <a:t>findym</a:t>
            </a:r>
            <a:r>
              <a:rPr lang="en-US" sz="1800" b="0" i="0" u="none" strike="noStrike" baseline="0" dirty="0">
                <a:latin typeface="NimbusRomNo9L-Regu"/>
              </a:rPr>
              <a:t>’ function is a recursive function and got used to maximize the value of ‘adjustment’. </a:t>
            </a:r>
          </a:p>
          <a:p>
            <a:pPr algn="l"/>
            <a:r>
              <a:rPr lang="en-US" sz="1800" b="0" i="0" u="none" strike="noStrike" baseline="0" dirty="0">
                <a:latin typeface="NimbusRomNo9L-Regu"/>
              </a:rPr>
              <a:t>The function maximizes the value in a way that </a:t>
            </a:r>
            <a:r>
              <a:rPr lang="en-US" sz="1800" b="0" i="0" u="none" strike="noStrike" baseline="0" dirty="0" err="1">
                <a:latin typeface="NimbusRomNo9L-Regu"/>
              </a:rPr>
              <a:t>y</a:t>
            </a:r>
            <a:r>
              <a:rPr lang="en-US" sz="1800" b="0" i="0" u="none" strike="noStrike" baseline="-25000" dirty="0" err="1">
                <a:latin typeface="NimbusRomNo9L-Regu"/>
              </a:rPr>
              <a:t>max</a:t>
            </a:r>
            <a:r>
              <a:rPr lang="en-US" sz="1800" b="0" i="0" u="none" strike="noStrike" baseline="0" dirty="0">
                <a:latin typeface="NimbusRomNo9L-Regu"/>
              </a:rPr>
              <a:t> should not be more than the maxim height of the image. </a:t>
            </a:r>
          </a:p>
          <a:p>
            <a:pPr algn="l"/>
            <a:r>
              <a:rPr lang="en-US" sz="1800" b="0" i="0" u="none" strike="noStrike" baseline="0" dirty="0">
                <a:latin typeface="NimbusRomNo9L-Regu"/>
              </a:rPr>
              <a:t>The value of adjustment should also not be more than 2.8 times the height difference between </a:t>
            </a:r>
            <a:r>
              <a:rPr lang="en-CA" sz="1800" b="0" i="0" u="none" strike="noStrike" baseline="0" dirty="0">
                <a:latin typeface="NimbusRomNo9L-Regu"/>
              </a:rPr>
              <a:t>mouth and nose coordinates.</a:t>
            </a:r>
          </a:p>
          <a:p>
            <a:pPr algn="l"/>
            <a:r>
              <a:rPr lang="en-US" sz="1800" b="0" i="0" u="none" strike="noStrike" baseline="0" dirty="0">
                <a:latin typeface="NimbusRomNo9L-Regu"/>
              </a:rPr>
              <a:t>To calculate the value of </a:t>
            </a:r>
            <a:r>
              <a:rPr lang="en-US" sz="1800" b="0" i="0" u="none" strike="noStrike" baseline="0" dirty="0" err="1">
                <a:latin typeface="NimbusRomNo9L-Regu"/>
              </a:rPr>
              <a:t>ymax</a:t>
            </a:r>
            <a:r>
              <a:rPr lang="en-US" sz="1800" b="0" i="0" u="none" strike="noStrike" baseline="0" dirty="0">
                <a:latin typeface="NimbusRomNo9L-Regu"/>
              </a:rPr>
              <a:t> for Only Nose and Mouth Masked category following equation can be used.</a:t>
            </a:r>
          </a:p>
          <a:p>
            <a:pPr algn="l"/>
            <a:endParaRPr lang="en-US" sz="1800" dirty="0">
              <a:latin typeface="NimbusRomNo9L-Regu"/>
            </a:endParaRPr>
          </a:p>
          <a:p>
            <a:pPr marL="0" indent="0" algn="l">
              <a:buNone/>
            </a:pPr>
            <a:endParaRPr lang="en-US" sz="1800" dirty="0">
              <a:latin typeface="NimbusRomNo9L-Regu"/>
            </a:endParaRPr>
          </a:p>
          <a:p>
            <a:pPr algn="l"/>
            <a:r>
              <a:rPr lang="en-US" sz="1800" b="0" i="0" u="none" strike="noStrike" baseline="0" dirty="0">
                <a:latin typeface="NimbusRomNo9L-Regu"/>
              </a:rPr>
              <a:t>However, calculating </a:t>
            </a:r>
            <a:r>
              <a:rPr lang="en-US" sz="1800" b="0" i="0" u="none" strike="noStrike" baseline="0" dirty="0" err="1">
                <a:latin typeface="NimbusRomNo9L-Regu"/>
              </a:rPr>
              <a:t>ymin</a:t>
            </a:r>
            <a:r>
              <a:rPr lang="en-US" sz="1800" b="0" i="0" u="none" strike="noStrike" baseline="0" dirty="0">
                <a:latin typeface="NimbusRomNo9L-Regu"/>
              </a:rPr>
              <a:t> is not that simple and changes from Correctly Masked Faces to Incorrectly Masked Faces and even also within the subcategories of Incorrectly Masked </a:t>
            </a:r>
            <a:r>
              <a:rPr lang="en-CA" sz="1800" b="0" i="0" u="none" strike="noStrike" baseline="0" dirty="0">
                <a:latin typeface="NimbusRomNo9L-Regu"/>
              </a:rPr>
              <a:t>Faces.</a:t>
            </a:r>
          </a:p>
          <a:p>
            <a:pPr algn="l"/>
            <a:r>
              <a:rPr lang="en-US" sz="1800" b="0" i="0" u="none" strike="noStrike" baseline="0" dirty="0">
                <a:latin typeface="NimbusRomNo9L-Regu"/>
              </a:rPr>
              <a:t>Let’s first calculate the value of </a:t>
            </a:r>
            <a:r>
              <a:rPr lang="en-US" sz="1800" b="0" i="0" u="none" strike="noStrike" baseline="0" dirty="0" err="1">
                <a:latin typeface="NimbusRomNo9L-Regu"/>
              </a:rPr>
              <a:t>ymin</a:t>
            </a:r>
            <a:r>
              <a:rPr lang="en-US" sz="1800" b="0" i="0" u="none" strike="noStrike" baseline="0" dirty="0">
                <a:latin typeface="NimbusRomNo9L-Regu"/>
              </a:rPr>
              <a:t> for Correctly </a:t>
            </a:r>
            <a:r>
              <a:rPr lang="en-CA" sz="1800" b="0" i="0" u="none" strike="noStrike" baseline="0" dirty="0">
                <a:latin typeface="NimbusRomNo9L-Regu"/>
              </a:rPr>
              <a:t>Masked Faces.</a:t>
            </a:r>
            <a:endParaRPr lang="en-US" sz="1800" b="0" i="0" u="none" strike="noStrike" baseline="0" dirty="0">
              <a:latin typeface="NimbusRomNo9L-Regu"/>
            </a:endParaRPr>
          </a:p>
          <a:p>
            <a:pPr marL="0" indent="0" algn="l">
              <a:buNone/>
            </a:pPr>
            <a:endParaRPr lang="en-CA" dirty="0"/>
          </a:p>
        </p:txBody>
      </p:sp>
      <p:pic>
        <p:nvPicPr>
          <p:cNvPr id="5" name="Picture 4">
            <a:extLst>
              <a:ext uri="{FF2B5EF4-FFF2-40B4-BE49-F238E27FC236}">
                <a16:creationId xmlns:a16="http://schemas.microsoft.com/office/drawing/2014/main" id="{407E1565-17B8-4434-9872-BBAE8C5140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18" y="3726076"/>
            <a:ext cx="4785775" cy="434378"/>
          </a:xfrm>
          <a:prstGeom prst="rect">
            <a:avLst/>
          </a:prstGeom>
        </p:spPr>
      </p:pic>
      <p:pic>
        <p:nvPicPr>
          <p:cNvPr id="7" name="Picture 6">
            <a:extLst>
              <a:ext uri="{FF2B5EF4-FFF2-40B4-BE49-F238E27FC236}">
                <a16:creationId xmlns:a16="http://schemas.microsoft.com/office/drawing/2014/main" id="{F8C789D0-0193-4412-B664-50E1F40E9C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84" y="5764200"/>
            <a:ext cx="4694327" cy="411516"/>
          </a:xfrm>
          <a:prstGeom prst="rect">
            <a:avLst/>
          </a:prstGeom>
        </p:spPr>
      </p:pic>
    </p:spTree>
    <p:extLst>
      <p:ext uri="{BB962C8B-B14F-4D97-AF65-F5344CB8AC3E}">
        <p14:creationId xmlns:p14="http://schemas.microsoft.com/office/powerpoint/2010/main" val="2077798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B64A2-564E-4353-911F-70C57CD54490}"/>
              </a:ext>
            </a:extLst>
          </p:cNvPr>
          <p:cNvSpPr>
            <a:spLocks noGrp="1"/>
          </p:cNvSpPr>
          <p:nvPr>
            <p:ph type="title"/>
          </p:nvPr>
        </p:nvSpPr>
        <p:spPr/>
        <p:txBody>
          <a:bodyPr/>
          <a:lstStyle/>
          <a:p>
            <a:r>
              <a:rPr lang="en-US" dirty="0"/>
              <a:t>Dataset3 Preprocessing Cont..</a:t>
            </a:r>
            <a:endParaRPr lang="en-CA" dirty="0"/>
          </a:p>
        </p:txBody>
      </p:sp>
      <p:sp>
        <p:nvSpPr>
          <p:cNvPr id="3" name="Content Placeholder 2">
            <a:extLst>
              <a:ext uri="{FF2B5EF4-FFF2-40B4-BE49-F238E27FC236}">
                <a16:creationId xmlns:a16="http://schemas.microsoft.com/office/drawing/2014/main" id="{637B7BED-0FBF-478A-BDB2-C7A6925F94EA}"/>
              </a:ext>
            </a:extLst>
          </p:cNvPr>
          <p:cNvSpPr>
            <a:spLocks noGrp="1"/>
          </p:cNvSpPr>
          <p:nvPr>
            <p:ph idx="1"/>
          </p:nvPr>
        </p:nvSpPr>
        <p:spPr/>
        <p:txBody>
          <a:bodyPr/>
          <a:lstStyle/>
          <a:p>
            <a:pPr algn="l"/>
            <a:r>
              <a:rPr lang="en-US" sz="1800" b="0" i="0" u="none" strike="noStrike" baseline="0" dirty="0">
                <a:latin typeface="NimbusRomNo9L-Regu"/>
              </a:rPr>
              <a:t>The value of </a:t>
            </a:r>
            <a:r>
              <a:rPr lang="en-US" sz="1800" b="0" i="0" u="none" strike="noStrike" baseline="0" dirty="0" err="1">
                <a:latin typeface="NimbusRomNo9L-Regu"/>
              </a:rPr>
              <a:t>ymin</a:t>
            </a:r>
            <a:r>
              <a:rPr lang="en-US" sz="1800" b="0" i="0" u="none" strike="noStrike" baseline="0" dirty="0">
                <a:latin typeface="NimbusRomNo9L-Regu"/>
              </a:rPr>
              <a:t> for Only Mouth and Chin Masked, Only Nose and Mouth Masked, and Only Chin Masked category can be calculated using the following equations respectively.</a:t>
            </a:r>
          </a:p>
          <a:p>
            <a:pPr algn="l"/>
            <a:endParaRPr lang="en-US" sz="1800" dirty="0">
              <a:latin typeface="NimbusRomNo9L-Regu"/>
            </a:endParaRPr>
          </a:p>
          <a:p>
            <a:pPr algn="l"/>
            <a:endParaRPr lang="en-US" sz="1800" dirty="0">
              <a:latin typeface="NimbusRomNo9L-Regu"/>
            </a:endParaRPr>
          </a:p>
          <a:p>
            <a:pPr algn="l"/>
            <a:endParaRPr lang="en-US" sz="1800" dirty="0">
              <a:latin typeface="NimbusRomNo9L-Regu"/>
            </a:endParaRPr>
          </a:p>
          <a:p>
            <a:pPr algn="l"/>
            <a:endParaRPr lang="en-US" sz="1800" dirty="0">
              <a:latin typeface="NimbusRomNo9L-Regu"/>
            </a:endParaRPr>
          </a:p>
          <a:p>
            <a:pPr algn="l"/>
            <a:endParaRPr lang="en-US" sz="1800" dirty="0">
              <a:latin typeface="NimbusRomNo9L-Regu"/>
            </a:endParaRPr>
          </a:p>
          <a:p>
            <a:pPr algn="l"/>
            <a:endParaRPr lang="en-US" sz="1800" dirty="0">
              <a:latin typeface="NimbusRomNo9L-Regu"/>
            </a:endParaRPr>
          </a:p>
          <a:p>
            <a:pPr algn="l"/>
            <a:endParaRPr lang="en-US" sz="1800" dirty="0">
              <a:latin typeface="NimbusRomNo9L-Regu"/>
            </a:endParaRPr>
          </a:p>
          <a:p>
            <a:pPr algn="l"/>
            <a:r>
              <a:rPr lang="en-US" sz="1800" b="0" i="0" u="none" strike="noStrike" baseline="0" dirty="0">
                <a:latin typeface="NimbusRomNo9L-Regu"/>
              </a:rPr>
              <a:t>Once we have </a:t>
            </a:r>
            <a:r>
              <a:rPr lang="en-US" sz="1800" b="0" i="0" u="none" strike="noStrike" baseline="0" dirty="0" err="1">
                <a:latin typeface="NimbusRomNo9L-Regu"/>
              </a:rPr>
              <a:t>xmin</a:t>
            </a:r>
            <a:r>
              <a:rPr lang="en-US" sz="1800" b="0" i="0" u="none" strike="noStrike" baseline="0" dirty="0">
                <a:latin typeface="NimbusRomNo9L-Regu"/>
              </a:rPr>
              <a:t>, </a:t>
            </a:r>
            <a:r>
              <a:rPr lang="en-US" sz="1800" b="0" i="0" u="none" strike="noStrike" baseline="0" dirty="0" err="1">
                <a:latin typeface="NimbusRomNo9L-Regu"/>
              </a:rPr>
              <a:t>xmax</a:t>
            </a:r>
            <a:r>
              <a:rPr lang="en-US" sz="1800" b="0" i="0" u="none" strike="noStrike" baseline="0" dirty="0">
                <a:latin typeface="NimbusRomNo9L-Regu"/>
              </a:rPr>
              <a:t>, </a:t>
            </a:r>
            <a:r>
              <a:rPr lang="en-US" sz="1800" b="0" i="0" u="none" strike="noStrike" baseline="0" dirty="0" err="1">
                <a:latin typeface="NimbusRomNo9L-Regu"/>
              </a:rPr>
              <a:t>ymin</a:t>
            </a:r>
            <a:r>
              <a:rPr lang="en-US" sz="1800" b="0" i="0" u="none" strike="noStrike" baseline="0" dirty="0">
                <a:latin typeface="NimbusRomNo9L-Regu"/>
              </a:rPr>
              <a:t>, and </a:t>
            </a:r>
            <a:r>
              <a:rPr lang="en-US" sz="1800" b="0" i="0" u="none" strike="noStrike" baseline="0" dirty="0" err="1">
                <a:latin typeface="NimbusRomNo9L-Regu"/>
              </a:rPr>
              <a:t>ymax</a:t>
            </a:r>
            <a:r>
              <a:rPr lang="en-US" sz="1800" b="0" i="0" u="none" strike="noStrike" baseline="0" dirty="0">
                <a:latin typeface="NimbusRomNo9L-Regu"/>
              </a:rPr>
              <a:t>, it can be used to put different types and colors of masks on faces for the </a:t>
            </a:r>
            <a:r>
              <a:rPr lang="en-CA" sz="1800" b="0" i="0" u="none" strike="noStrike" baseline="0" dirty="0">
                <a:latin typeface="NimbusRomNo9L-Regu"/>
              </a:rPr>
              <a:t>respective Masked Faces categories.</a:t>
            </a:r>
            <a:endParaRPr lang="en-CA" dirty="0"/>
          </a:p>
        </p:txBody>
      </p:sp>
      <p:pic>
        <p:nvPicPr>
          <p:cNvPr id="5" name="Picture 4">
            <a:extLst>
              <a:ext uri="{FF2B5EF4-FFF2-40B4-BE49-F238E27FC236}">
                <a16:creationId xmlns:a16="http://schemas.microsoft.com/office/drawing/2014/main" id="{A2507301-F800-4C7C-AA5A-667C787FD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383" y="2662848"/>
            <a:ext cx="5236741" cy="2061709"/>
          </a:xfrm>
          <a:prstGeom prst="rect">
            <a:avLst/>
          </a:prstGeom>
        </p:spPr>
      </p:pic>
    </p:spTree>
    <p:extLst>
      <p:ext uri="{BB962C8B-B14F-4D97-AF65-F5344CB8AC3E}">
        <p14:creationId xmlns:p14="http://schemas.microsoft.com/office/powerpoint/2010/main" val="2160175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24E6E-55D6-444C-85C6-9E1F045878C3}"/>
              </a:ext>
            </a:extLst>
          </p:cNvPr>
          <p:cNvSpPr>
            <a:spLocks noGrp="1"/>
          </p:cNvSpPr>
          <p:nvPr>
            <p:ph type="title"/>
          </p:nvPr>
        </p:nvSpPr>
        <p:spPr/>
        <p:txBody>
          <a:bodyPr/>
          <a:lstStyle/>
          <a:p>
            <a:r>
              <a:rPr lang="en-US" dirty="0"/>
              <a:t>Methods</a:t>
            </a:r>
            <a:endParaRPr lang="en-CA" dirty="0"/>
          </a:p>
        </p:txBody>
      </p:sp>
      <p:sp>
        <p:nvSpPr>
          <p:cNvPr id="3" name="Content Placeholder 2">
            <a:extLst>
              <a:ext uri="{FF2B5EF4-FFF2-40B4-BE49-F238E27FC236}">
                <a16:creationId xmlns:a16="http://schemas.microsoft.com/office/drawing/2014/main" id="{23AF6C4F-3B25-4419-B4E2-D08DEA911719}"/>
              </a:ext>
            </a:extLst>
          </p:cNvPr>
          <p:cNvSpPr>
            <a:spLocks noGrp="1"/>
          </p:cNvSpPr>
          <p:nvPr>
            <p:ph idx="1"/>
          </p:nvPr>
        </p:nvSpPr>
        <p:spPr/>
        <p:txBody>
          <a:bodyPr/>
          <a:lstStyle/>
          <a:p>
            <a:pPr marL="0" indent="0">
              <a:buNone/>
            </a:pPr>
            <a:r>
              <a:rPr lang="en-US" dirty="0"/>
              <a:t>There are several method got used to perform the experiment:</a:t>
            </a:r>
          </a:p>
          <a:p>
            <a:r>
              <a:rPr lang="en-US" dirty="0"/>
              <a:t>CNN</a:t>
            </a:r>
          </a:p>
          <a:p>
            <a:r>
              <a:rPr lang="en-US" dirty="0"/>
              <a:t>MTCNN</a:t>
            </a:r>
          </a:p>
          <a:p>
            <a:r>
              <a:rPr lang="en-US" dirty="0"/>
              <a:t>GAN</a:t>
            </a:r>
          </a:p>
          <a:p>
            <a:pPr marL="0" indent="0">
              <a:buNone/>
            </a:pPr>
            <a:endParaRPr lang="en-US" dirty="0"/>
          </a:p>
        </p:txBody>
      </p:sp>
    </p:spTree>
    <p:extLst>
      <p:ext uri="{BB962C8B-B14F-4D97-AF65-F5344CB8AC3E}">
        <p14:creationId xmlns:p14="http://schemas.microsoft.com/office/powerpoint/2010/main" val="2642217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77E9-66DD-4D0A-991C-A6D30B6B2843}"/>
              </a:ext>
            </a:extLst>
          </p:cNvPr>
          <p:cNvSpPr>
            <a:spLocks noGrp="1"/>
          </p:cNvSpPr>
          <p:nvPr>
            <p:ph type="title"/>
          </p:nvPr>
        </p:nvSpPr>
        <p:spPr/>
        <p:txBody>
          <a:bodyPr/>
          <a:lstStyle/>
          <a:p>
            <a:r>
              <a:rPr lang="en-US" dirty="0"/>
              <a:t>Multi-task Cascaded Convolutional</a:t>
            </a:r>
            <a:br>
              <a:rPr lang="en-US" dirty="0"/>
            </a:br>
            <a:r>
              <a:rPr lang="en-US" dirty="0"/>
              <a:t>Networks (MTCNN)</a:t>
            </a:r>
            <a:endParaRPr lang="en-CA" dirty="0"/>
          </a:p>
        </p:txBody>
      </p:sp>
      <p:sp>
        <p:nvSpPr>
          <p:cNvPr id="3" name="Content Placeholder 2">
            <a:extLst>
              <a:ext uri="{FF2B5EF4-FFF2-40B4-BE49-F238E27FC236}">
                <a16:creationId xmlns:a16="http://schemas.microsoft.com/office/drawing/2014/main" id="{9A6A5BE5-E906-4D6A-9ACC-6302BF279CBF}"/>
              </a:ext>
            </a:extLst>
          </p:cNvPr>
          <p:cNvSpPr>
            <a:spLocks noGrp="1"/>
          </p:cNvSpPr>
          <p:nvPr>
            <p:ph idx="1"/>
          </p:nvPr>
        </p:nvSpPr>
        <p:spPr/>
        <p:txBody>
          <a:bodyPr>
            <a:normAutofit/>
          </a:bodyPr>
          <a:lstStyle/>
          <a:p>
            <a:pPr algn="l"/>
            <a:r>
              <a:rPr lang="en-US" sz="1800" b="0" i="0" u="none" strike="noStrike" baseline="0" dirty="0">
                <a:latin typeface="NimbusRomNo9L-Regu"/>
              </a:rPr>
              <a:t>One of the most effective and currently widely used face </a:t>
            </a:r>
            <a:r>
              <a:rPr lang="en-CA" sz="1800" b="0" i="0" u="none" strike="noStrike" baseline="0" dirty="0">
                <a:latin typeface="NimbusRomNo9L-Regu"/>
              </a:rPr>
              <a:t>detection techniques</a:t>
            </a:r>
          </a:p>
          <a:p>
            <a:pPr algn="l"/>
            <a:r>
              <a:rPr lang="en-US" sz="1800" b="0" i="0" u="none" strike="noStrike" baseline="0" dirty="0">
                <a:latin typeface="NimbusRomNo9L-Regu"/>
              </a:rPr>
              <a:t>The model is based on CNN architecture and typically achieves near to a hundred percent accuracy </a:t>
            </a:r>
            <a:r>
              <a:rPr lang="en-CA" sz="1800" b="0" i="0" u="none" strike="noStrike" baseline="0" dirty="0">
                <a:latin typeface="NimbusRomNo9L-Regu"/>
              </a:rPr>
              <a:t>for high-resolution image datasets</a:t>
            </a:r>
          </a:p>
          <a:p>
            <a:pPr algn="l"/>
            <a:r>
              <a:rPr lang="en-US" sz="1800" b="0" i="0" u="none" strike="noStrike" baseline="0" dirty="0">
                <a:latin typeface="NimbusRomNo9L-Regu"/>
              </a:rPr>
              <a:t>The network can be divided into three parts: P-Net, R-Net, and O-Net.</a:t>
            </a:r>
          </a:p>
          <a:p>
            <a:pPr algn="l"/>
            <a:r>
              <a:rPr lang="en-CA" sz="1800" b="0" i="0" u="none" strike="noStrike" baseline="0" dirty="0">
                <a:latin typeface="NimbusRomNo9L-Regu"/>
              </a:rPr>
              <a:t>P-Net takes a </a:t>
            </a:r>
            <a:r>
              <a:rPr lang="en-US" sz="1800" b="0" i="0" u="none" strike="noStrike" baseline="0" dirty="0">
                <a:latin typeface="NimbusRomNo9L-Regu"/>
              </a:rPr>
              <a:t>image as an input and runs a 12X12 kernel through the image to search for a face.</a:t>
            </a:r>
          </a:p>
          <a:p>
            <a:pPr algn="l"/>
            <a:r>
              <a:rPr lang="en-US" sz="1800" b="0" i="0" u="none" strike="noStrike" baseline="0" dirty="0">
                <a:latin typeface="NimbusRomNo9L-Regu"/>
              </a:rPr>
              <a:t>The output of P-Net is the probability of faces being in each bounding box along with the coordinates</a:t>
            </a:r>
            <a:r>
              <a:rPr lang="en-CA" sz="1800" b="0" i="0" u="none" strike="noStrike" baseline="0" dirty="0">
                <a:latin typeface="NimbusRomNo9L-Regu"/>
              </a:rPr>
              <a:t>of the bounding box.</a:t>
            </a:r>
          </a:p>
          <a:p>
            <a:pPr algn="l"/>
            <a:r>
              <a:rPr lang="en-US" sz="1800" b="0" i="0" u="none" strike="noStrike" baseline="0" dirty="0">
                <a:latin typeface="NimbusRomNo9L-Regu"/>
              </a:rPr>
              <a:t>The architecture of R-Net is like P-Net </a:t>
            </a:r>
            <a:r>
              <a:rPr lang="en-CA" sz="1800" b="0" i="0" u="none" strike="noStrike" baseline="0" dirty="0">
                <a:latin typeface="NimbusRomNo9L-Regu"/>
              </a:rPr>
              <a:t>with just more layers.</a:t>
            </a:r>
          </a:p>
          <a:p>
            <a:pPr algn="l"/>
            <a:r>
              <a:rPr lang="en-US" sz="1800" b="0" i="0" u="none" strike="noStrike" baseline="0" dirty="0">
                <a:latin typeface="NimbusRomNo9L-Regu"/>
              </a:rPr>
              <a:t>It takes the output of P-Net as an input and returns more accurate bounding box coordinates.</a:t>
            </a:r>
          </a:p>
          <a:p>
            <a:pPr algn="l"/>
            <a:r>
              <a:rPr lang="en-CA" sz="1800" b="0" i="0" u="none" strike="noStrike" baseline="0" dirty="0">
                <a:latin typeface="NimbusRomNo9L-Regu"/>
              </a:rPr>
              <a:t>In the </a:t>
            </a:r>
            <a:r>
              <a:rPr lang="en-US" sz="1800" b="0" i="0" u="none" strike="noStrike" baseline="0" dirty="0">
                <a:latin typeface="NimbusRomNo9L-Regu"/>
              </a:rPr>
              <a:t>end, O-Net takes the output of P-Net as an input and returns 3 sets of output: the probability of faces in a bounding box, the coordinates of the bounding box, and the coordinates of </a:t>
            </a:r>
            <a:r>
              <a:rPr lang="en-CA" sz="1800" b="0" i="0" u="none" strike="noStrike" baseline="0" dirty="0">
                <a:latin typeface="NimbusRomNo9L-Regu"/>
              </a:rPr>
              <a:t>the facial landmarks.</a:t>
            </a:r>
            <a:endParaRPr lang="en-CA" dirty="0"/>
          </a:p>
        </p:txBody>
      </p:sp>
    </p:spTree>
    <p:extLst>
      <p:ext uri="{BB962C8B-B14F-4D97-AF65-F5344CB8AC3E}">
        <p14:creationId xmlns:p14="http://schemas.microsoft.com/office/powerpoint/2010/main" val="3308724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5854F-5A9A-4CE1-89FD-F740BEE41516}"/>
              </a:ext>
            </a:extLst>
          </p:cNvPr>
          <p:cNvSpPr>
            <a:spLocks noGrp="1"/>
          </p:cNvSpPr>
          <p:nvPr>
            <p:ph type="title"/>
          </p:nvPr>
        </p:nvSpPr>
        <p:spPr/>
        <p:txBody>
          <a:bodyPr/>
          <a:lstStyle/>
          <a:p>
            <a:r>
              <a:rPr lang="en-US" dirty="0"/>
              <a:t>Generative Adversarial Networks(GAN)</a:t>
            </a:r>
            <a:endParaRPr lang="en-CA" dirty="0"/>
          </a:p>
        </p:txBody>
      </p:sp>
      <p:sp>
        <p:nvSpPr>
          <p:cNvPr id="7" name="Content Placeholder 6">
            <a:extLst>
              <a:ext uri="{FF2B5EF4-FFF2-40B4-BE49-F238E27FC236}">
                <a16:creationId xmlns:a16="http://schemas.microsoft.com/office/drawing/2014/main" id="{4CD16EAF-8D90-4032-B584-89A22C905BDE}"/>
              </a:ext>
            </a:extLst>
          </p:cNvPr>
          <p:cNvSpPr>
            <a:spLocks noGrp="1"/>
          </p:cNvSpPr>
          <p:nvPr>
            <p:ph idx="1"/>
          </p:nvPr>
        </p:nvSpPr>
        <p:spPr/>
        <p:txBody>
          <a:bodyPr/>
          <a:lstStyle/>
          <a:p>
            <a:pPr algn="l"/>
            <a:r>
              <a:rPr lang="en-US" sz="1800" b="0" i="0" u="none" strike="noStrike" baseline="0" dirty="0">
                <a:latin typeface="NimbusRomNo9L-Regu"/>
              </a:rPr>
              <a:t>It is a machine learning framework designed by Ian Goodfellow in 2014</a:t>
            </a:r>
          </a:p>
          <a:p>
            <a:pPr algn="l"/>
            <a:r>
              <a:rPr lang="en-CA" sz="1800" b="0" i="0" u="none" strike="noStrike" baseline="0" dirty="0">
                <a:latin typeface="NimbusRomNo9L-Regu"/>
              </a:rPr>
              <a:t>The framework simultaneously </a:t>
            </a:r>
            <a:r>
              <a:rPr lang="en-US" sz="1800" b="0" i="0" u="none" strike="noStrike" baseline="0" dirty="0">
                <a:latin typeface="NimbusRomNo9L-Regu"/>
              </a:rPr>
              <a:t>trains two different models: a generative model and a </a:t>
            </a:r>
            <a:r>
              <a:rPr lang="en-CA" sz="1800" b="0" i="0" u="none" strike="noStrike" baseline="0" dirty="0">
                <a:latin typeface="NimbusRomNo9L-Regu"/>
              </a:rPr>
              <a:t>discriminative model.</a:t>
            </a:r>
          </a:p>
          <a:p>
            <a:pPr algn="l"/>
            <a:r>
              <a:rPr lang="en-US" sz="1800" b="0" i="0" u="none" strike="noStrike" baseline="0" dirty="0">
                <a:latin typeface="NimbusRomNo9L-Regu"/>
              </a:rPr>
              <a:t>The first one generates some data using random noise and the second one estimates the probability that the sample came from the training data instead of from the </a:t>
            </a:r>
            <a:r>
              <a:rPr lang="en-CA" sz="1800" b="0" i="0" u="none" strike="noStrike" baseline="0" dirty="0">
                <a:latin typeface="NimbusRomNo9L-Regu"/>
              </a:rPr>
              <a:t>generative model.</a:t>
            </a:r>
          </a:p>
          <a:p>
            <a:pPr algn="l"/>
            <a:r>
              <a:rPr lang="en-US" sz="1800" b="0" i="0" u="none" strike="noStrike" baseline="0" dirty="0">
                <a:latin typeface="NimbusRomNo9L-Regu"/>
              </a:rPr>
              <a:t>The training procedure for the generative model is to maximize the probability of the discriminative </a:t>
            </a:r>
            <a:r>
              <a:rPr lang="en-CA" sz="1800" b="0" i="0" u="none" strike="noStrike" baseline="0" dirty="0">
                <a:latin typeface="NimbusRomNo9L-Regu"/>
              </a:rPr>
              <a:t>model making a mistake.</a:t>
            </a:r>
          </a:p>
          <a:p>
            <a:pPr algn="l"/>
            <a:endParaRPr lang="en-CA" dirty="0"/>
          </a:p>
        </p:txBody>
      </p:sp>
    </p:spTree>
    <p:extLst>
      <p:ext uri="{BB962C8B-B14F-4D97-AF65-F5344CB8AC3E}">
        <p14:creationId xmlns:p14="http://schemas.microsoft.com/office/powerpoint/2010/main" val="4143998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F8AA6-F979-428B-8813-A11CCEC32C15}"/>
              </a:ext>
            </a:extLst>
          </p:cNvPr>
          <p:cNvSpPr>
            <a:spLocks noGrp="1"/>
          </p:cNvSpPr>
          <p:nvPr>
            <p:ph type="title"/>
          </p:nvPr>
        </p:nvSpPr>
        <p:spPr/>
        <p:txBody>
          <a:bodyPr/>
          <a:lstStyle/>
          <a:p>
            <a:r>
              <a:rPr lang="en-US" dirty="0"/>
              <a:t>Experiments</a:t>
            </a:r>
            <a:endParaRPr lang="en-CA" dirty="0"/>
          </a:p>
        </p:txBody>
      </p:sp>
      <p:sp>
        <p:nvSpPr>
          <p:cNvPr id="3" name="Content Placeholder 2">
            <a:extLst>
              <a:ext uri="{FF2B5EF4-FFF2-40B4-BE49-F238E27FC236}">
                <a16:creationId xmlns:a16="http://schemas.microsoft.com/office/drawing/2014/main" id="{ECAE7DD3-871F-4B3A-BCE4-6DF010CA700F}"/>
              </a:ext>
            </a:extLst>
          </p:cNvPr>
          <p:cNvSpPr>
            <a:spLocks noGrp="1"/>
          </p:cNvSpPr>
          <p:nvPr>
            <p:ph idx="1"/>
          </p:nvPr>
        </p:nvSpPr>
        <p:spPr/>
        <p:txBody>
          <a:bodyPr>
            <a:normAutofit fontScale="92500" lnSpcReduction="20000"/>
          </a:bodyPr>
          <a:lstStyle/>
          <a:p>
            <a:r>
              <a:rPr lang="en-US" sz="2300" dirty="0"/>
              <a:t>There are a total of 5 experiments got performed on these 3 datasets.</a:t>
            </a:r>
          </a:p>
          <a:p>
            <a:endParaRPr lang="en-US" sz="2300" dirty="0"/>
          </a:p>
          <a:p>
            <a:r>
              <a:rPr lang="en-US" sz="2300" dirty="0"/>
              <a:t>Experiment1: Apply CNN on </a:t>
            </a:r>
            <a:r>
              <a:rPr lang="en-US" sz="2300" dirty="0" err="1"/>
              <a:t>MaskedFaceNet</a:t>
            </a:r>
            <a:r>
              <a:rPr lang="en-US" sz="2300" dirty="0"/>
              <a:t> Dataset(Dataset1)</a:t>
            </a:r>
          </a:p>
          <a:p>
            <a:endParaRPr lang="en-US" sz="2300" dirty="0"/>
          </a:p>
          <a:p>
            <a:r>
              <a:rPr lang="en-US" sz="2300" dirty="0"/>
              <a:t>Experiment2: Apply CNN on Kaggle Dataset(Dataset2)</a:t>
            </a:r>
          </a:p>
          <a:p>
            <a:endParaRPr lang="en-US" sz="2300" dirty="0"/>
          </a:p>
          <a:p>
            <a:r>
              <a:rPr lang="en-US" sz="2300" dirty="0"/>
              <a:t>Experiment3: Apply CNN on </a:t>
            </a:r>
            <a:r>
              <a:rPr lang="en-US" sz="2300" dirty="0" err="1"/>
              <a:t>SCFace</a:t>
            </a:r>
            <a:r>
              <a:rPr lang="en-US" sz="2300" dirty="0"/>
              <a:t> Dataset(Dataset3)</a:t>
            </a:r>
          </a:p>
          <a:p>
            <a:endParaRPr lang="en-US" sz="2300" dirty="0"/>
          </a:p>
          <a:p>
            <a:r>
              <a:rPr lang="en-US" sz="2300" dirty="0"/>
              <a:t>Experiment4: Apply CNN on the merger on all three datasets</a:t>
            </a:r>
          </a:p>
          <a:p>
            <a:endParaRPr lang="en-US" sz="2300" dirty="0"/>
          </a:p>
          <a:p>
            <a:r>
              <a:rPr lang="en-US" sz="2300" dirty="0"/>
              <a:t>Experiment5: Apply CNN on the merger on all three datasets and on additional images generated using GAN</a:t>
            </a:r>
          </a:p>
          <a:p>
            <a:endParaRPr lang="en-US" dirty="0"/>
          </a:p>
        </p:txBody>
      </p:sp>
    </p:spTree>
    <p:extLst>
      <p:ext uri="{BB962C8B-B14F-4D97-AF65-F5344CB8AC3E}">
        <p14:creationId xmlns:p14="http://schemas.microsoft.com/office/powerpoint/2010/main" val="432068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3">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15">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12" name="Content Placeholder 10">
            <a:extLst>
              <a:ext uri="{FF2B5EF4-FFF2-40B4-BE49-F238E27FC236}">
                <a16:creationId xmlns:a16="http://schemas.microsoft.com/office/drawing/2014/main" id="{36211735-5D24-4EEF-BAF8-180B8571A1C0}"/>
              </a:ext>
            </a:extLst>
          </p:cNvPr>
          <p:cNvSpPr>
            <a:spLocks noGrp="1"/>
          </p:cNvSpPr>
          <p:nvPr>
            <p:ph idx="1"/>
          </p:nvPr>
        </p:nvSpPr>
        <p:spPr>
          <a:xfrm>
            <a:off x="438151" y="204031"/>
            <a:ext cx="3888528" cy="3553581"/>
          </a:xfrm>
        </p:spPr>
        <p:txBody>
          <a:bodyPr>
            <a:normAutofit/>
          </a:bodyPr>
          <a:lstStyle/>
          <a:p>
            <a:pPr marL="0" indent="0">
              <a:buNone/>
            </a:pPr>
            <a:r>
              <a:rPr lang="en-US" dirty="0"/>
              <a:t>CNN Model Architecture</a:t>
            </a:r>
          </a:p>
        </p:txBody>
      </p:sp>
      <p:pic>
        <p:nvPicPr>
          <p:cNvPr id="7" name="Content Placeholder 6" descr="Diagram&#10;&#10;Description automatically generated">
            <a:extLst>
              <a:ext uri="{FF2B5EF4-FFF2-40B4-BE49-F238E27FC236}">
                <a16:creationId xmlns:a16="http://schemas.microsoft.com/office/drawing/2014/main" id="{31AF7924-40BE-428D-81E4-43021A9AF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986" y="16319"/>
            <a:ext cx="3948739" cy="6746431"/>
          </a:xfrm>
          <a:prstGeom prst="rect">
            <a:avLst/>
          </a:prstGeom>
        </p:spPr>
      </p:pic>
    </p:spTree>
    <p:extLst>
      <p:ext uri="{BB962C8B-B14F-4D97-AF65-F5344CB8AC3E}">
        <p14:creationId xmlns:p14="http://schemas.microsoft.com/office/powerpoint/2010/main" val="1861091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B919E-FE65-4E11-B702-3648CEC1BBB8}"/>
              </a:ext>
            </a:extLst>
          </p:cNvPr>
          <p:cNvSpPr>
            <a:spLocks noGrp="1"/>
          </p:cNvSpPr>
          <p:nvPr>
            <p:ph type="title"/>
          </p:nvPr>
        </p:nvSpPr>
        <p:spPr/>
        <p:txBody>
          <a:bodyPr/>
          <a:lstStyle/>
          <a:p>
            <a:r>
              <a:rPr lang="en-US"/>
              <a:t>Problem Statement</a:t>
            </a:r>
            <a:endParaRPr lang="en-CA" dirty="0"/>
          </a:p>
        </p:txBody>
      </p:sp>
      <p:sp>
        <p:nvSpPr>
          <p:cNvPr id="3" name="Content Placeholder 2">
            <a:extLst>
              <a:ext uri="{FF2B5EF4-FFF2-40B4-BE49-F238E27FC236}">
                <a16:creationId xmlns:a16="http://schemas.microsoft.com/office/drawing/2014/main" id="{0FDBEF16-8259-43EB-BC3E-1D4455B16E6F}"/>
              </a:ext>
            </a:extLst>
          </p:cNvPr>
          <p:cNvSpPr>
            <a:spLocks noGrp="1"/>
          </p:cNvSpPr>
          <p:nvPr>
            <p:ph idx="1"/>
          </p:nvPr>
        </p:nvSpPr>
        <p:spPr/>
        <p:txBody>
          <a:bodyPr>
            <a:normAutofit/>
          </a:bodyPr>
          <a:lstStyle/>
          <a:p>
            <a:r>
              <a:rPr lang="en-US" sz="1800" dirty="0"/>
              <a:t>In the wake of Covid-19, an increasing number of individuals are not following the face mask guidelines</a:t>
            </a:r>
          </a:p>
          <a:p>
            <a:r>
              <a:rPr lang="en-US" sz="1800" dirty="0"/>
              <a:t>Some individuals do not put on the masks at all, while others do not cover their mouth, nose, or chin appropriately.</a:t>
            </a:r>
          </a:p>
          <a:p>
            <a:r>
              <a:rPr lang="en-US" sz="1800" dirty="0"/>
              <a:t>The most common way of incorrectly wearing a face mask is to keep the nose out of the mask and wear it on the rest of the face.</a:t>
            </a:r>
          </a:p>
          <a:p>
            <a:r>
              <a:rPr lang="en-US" sz="1800" dirty="0"/>
              <a:t>It can be a tedious task for authorities to monitor such individuals.</a:t>
            </a:r>
          </a:p>
        </p:txBody>
      </p:sp>
    </p:spTree>
    <p:extLst>
      <p:ext uri="{BB962C8B-B14F-4D97-AF65-F5344CB8AC3E}">
        <p14:creationId xmlns:p14="http://schemas.microsoft.com/office/powerpoint/2010/main" val="1521534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18E7-2541-42FD-B3C9-256BC3F1BD50}"/>
              </a:ext>
            </a:extLst>
          </p:cNvPr>
          <p:cNvSpPr>
            <a:spLocks noGrp="1"/>
          </p:cNvSpPr>
          <p:nvPr>
            <p:ph type="title"/>
          </p:nvPr>
        </p:nvSpPr>
        <p:spPr/>
        <p:txBody>
          <a:bodyPr/>
          <a:lstStyle/>
          <a:p>
            <a:r>
              <a:rPr lang="en-US" dirty="0"/>
              <a:t>Experiment1</a:t>
            </a:r>
            <a:endParaRPr lang="en-CA" dirty="0"/>
          </a:p>
        </p:txBody>
      </p:sp>
      <p:sp>
        <p:nvSpPr>
          <p:cNvPr id="3" name="Content Placeholder 2">
            <a:extLst>
              <a:ext uri="{FF2B5EF4-FFF2-40B4-BE49-F238E27FC236}">
                <a16:creationId xmlns:a16="http://schemas.microsoft.com/office/drawing/2014/main" id="{E695B734-D994-48C9-A132-394B4F40E976}"/>
              </a:ext>
            </a:extLst>
          </p:cNvPr>
          <p:cNvSpPr>
            <a:spLocks noGrp="1"/>
          </p:cNvSpPr>
          <p:nvPr>
            <p:ph idx="1"/>
          </p:nvPr>
        </p:nvSpPr>
        <p:spPr>
          <a:xfrm>
            <a:off x="838200" y="1825625"/>
            <a:ext cx="10515600" cy="4823750"/>
          </a:xfrm>
        </p:spPr>
        <p:txBody>
          <a:bodyPr>
            <a:normAutofit lnSpcReduction="10000"/>
          </a:bodyPr>
          <a:lstStyle/>
          <a:p>
            <a:pPr marL="0" indent="0">
              <a:buNone/>
            </a:pPr>
            <a:r>
              <a:rPr lang="en-US" sz="1800" b="0" i="0" u="none" strike="noStrike" baseline="0" dirty="0">
                <a:latin typeface="NimbusRomNo9L-Regu"/>
              </a:rPr>
              <a:t>A CNN model got applied on Dataset1 using 5-fold cross-validation</a:t>
            </a:r>
          </a:p>
          <a:p>
            <a:pPr marL="0" indent="0">
              <a:buNone/>
            </a:pPr>
            <a:endParaRPr lang="en-US" sz="1800" dirty="0">
              <a:latin typeface="NimbusRomNo9L-Regu"/>
            </a:endParaRPr>
          </a:p>
          <a:p>
            <a:pPr marL="0" indent="0">
              <a:buNone/>
            </a:pPr>
            <a:endParaRPr lang="en-US" sz="1800" b="0" i="0" u="none" strike="noStrike" baseline="0" dirty="0">
              <a:latin typeface="NimbusRomNo9L-Regu"/>
            </a:endParaRPr>
          </a:p>
          <a:p>
            <a:pPr marL="0" indent="0">
              <a:buNone/>
            </a:pPr>
            <a:endParaRPr lang="en-US" sz="1800" dirty="0">
              <a:latin typeface="NimbusRomNo9L-Regu"/>
            </a:endParaRPr>
          </a:p>
          <a:p>
            <a:pPr marL="0" indent="0">
              <a:buNone/>
            </a:pPr>
            <a:endParaRPr lang="en-US" sz="1800" b="0" i="0" u="none" strike="noStrike" baseline="0" dirty="0">
              <a:latin typeface="NimbusRomNo9L-Regu"/>
            </a:endParaRPr>
          </a:p>
          <a:p>
            <a:pPr marL="0" indent="0">
              <a:buNone/>
            </a:pPr>
            <a:endParaRPr lang="en-US" sz="1800" dirty="0">
              <a:latin typeface="NimbusRomNo9L-Regu"/>
            </a:endParaRPr>
          </a:p>
          <a:p>
            <a:pPr marL="0" indent="0">
              <a:buNone/>
            </a:pPr>
            <a:endParaRPr lang="en-US" sz="1800" b="0" i="0" u="none" strike="noStrike" baseline="0" dirty="0">
              <a:latin typeface="NimbusRomNo9L-Regu"/>
            </a:endParaRPr>
          </a:p>
          <a:p>
            <a:pPr marL="0" indent="0">
              <a:buNone/>
            </a:pPr>
            <a:endParaRPr lang="en-US" sz="1800" dirty="0">
              <a:latin typeface="NimbusRomNo9L-Regu"/>
            </a:endParaRPr>
          </a:p>
          <a:p>
            <a:pPr marL="0" indent="0" algn="l">
              <a:buNone/>
            </a:pPr>
            <a:endParaRPr lang="en-US" sz="1800" dirty="0">
              <a:latin typeface="NimbusRomNo9L-Regu"/>
            </a:endParaRPr>
          </a:p>
          <a:p>
            <a:pPr marL="0" indent="0" algn="l">
              <a:buNone/>
            </a:pPr>
            <a:endParaRPr lang="en-CA" sz="800" dirty="0">
              <a:latin typeface="NimbusRomNo9L-Regu"/>
            </a:endParaRPr>
          </a:p>
          <a:p>
            <a:pPr marL="0" indent="0" algn="l">
              <a:buNone/>
            </a:pPr>
            <a:r>
              <a:rPr lang="en-CA" sz="1800" dirty="0">
                <a:latin typeface="NimbusRomNo9L-Regu"/>
              </a:rPr>
              <a:t>A</a:t>
            </a:r>
            <a:r>
              <a:rPr lang="en-CA" sz="1800" b="0" i="0" u="none" strike="noStrike" baseline="0" dirty="0">
                <a:latin typeface="NimbusRomNo9L-Regu"/>
              </a:rPr>
              <a:t>ccuracy for </a:t>
            </a:r>
            <a:r>
              <a:rPr lang="en-US" sz="1800" b="0" i="0" u="none" strike="noStrike" baseline="0" dirty="0">
                <a:latin typeface="NimbusRomNo9L-Regu"/>
              </a:rPr>
              <a:t>the Nose and Mouth Covered category is significantly lower than any other category</a:t>
            </a:r>
          </a:p>
          <a:p>
            <a:pPr marL="0" indent="0" algn="l">
              <a:buNone/>
            </a:pPr>
            <a:r>
              <a:rPr lang="en-US" sz="1800" b="0" i="0" u="none" strike="noStrike" baseline="0" dirty="0">
                <a:latin typeface="NimbusRomNo9L-Regu"/>
              </a:rPr>
              <a:t>It is because</a:t>
            </a:r>
            <a:r>
              <a:rPr lang="en-US" sz="1800" dirty="0">
                <a:latin typeface="NimbusRomNo9L-Regu"/>
              </a:rPr>
              <a:t>:</a:t>
            </a:r>
          </a:p>
          <a:p>
            <a:r>
              <a:rPr lang="en-US" sz="1800" b="0" i="0" u="none" strike="noStrike" baseline="0" dirty="0">
                <a:latin typeface="NimbusRomNo9L-Regu"/>
              </a:rPr>
              <a:t>masked faces in this category look almost similar to masked faces in the Correctly Masked Faces category.</a:t>
            </a:r>
          </a:p>
          <a:p>
            <a:r>
              <a:rPr lang="en-US" sz="1800" b="0" i="0" u="none" strike="noStrike" baseline="0" dirty="0">
                <a:latin typeface="NimbusRomNo9L-Regu"/>
              </a:rPr>
              <a:t>detecting chin feature is not as easy as detecting nose and mouth features in an image.</a:t>
            </a:r>
          </a:p>
          <a:p>
            <a:pPr marL="0" indent="0" algn="l">
              <a:buNone/>
            </a:pPr>
            <a:endParaRPr lang="en-US" sz="1800" b="0" i="0" u="none" strike="noStrike" baseline="0" dirty="0">
              <a:latin typeface="NimbusRomNo9L-Regu"/>
            </a:endParaRPr>
          </a:p>
          <a:p>
            <a:pPr marL="0" indent="0" algn="l">
              <a:buNone/>
            </a:pPr>
            <a:endParaRPr lang="en-US" sz="1800" b="0" i="0" u="none" strike="noStrike" baseline="0" dirty="0">
              <a:latin typeface="NimbusRomNo9L-Regu"/>
            </a:endParaRPr>
          </a:p>
          <a:p>
            <a:pPr marL="0" indent="0">
              <a:buNone/>
            </a:pPr>
            <a:endParaRPr lang="en-US" sz="1800" dirty="0">
              <a:latin typeface="NimbusRomNo9L-Regu"/>
            </a:endParaRPr>
          </a:p>
          <a:p>
            <a:pPr marL="0" indent="0">
              <a:buNone/>
            </a:pPr>
            <a:endParaRPr lang="en-US" sz="1800" b="0" i="0" u="none" strike="noStrike" baseline="0" dirty="0">
              <a:latin typeface="NimbusRomNo9L-Regu"/>
            </a:endParaRPr>
          </a:p>
          <a:p>
            <a:pPr marL="0" indent="0">
              <a:buNone/>
            </a:pPr>
            <a:endParaRPr lang="en-US" sz="1800" b="0" i="0" u="none" strike="noStrike" baseline="0" dirty="0">
              <a:latin typeface="NimbusRomNo9L-Regu"/>
            </a:endParaRPr>
          </a:p>
          <a:p>
            <a:pPr marL="0" indent="0">
              <a:buNone/>
            </a:pPr>
            <a:endParaRPr lang="en-CA" sz="1800" dirty="0"/>
          </a:p>
        </p:txBody>
      </p:sp>
      <p:graphicFrame>
        <p:nvGraphicFramePr>
          <p:cNvPr id="9" name="Table 9">
            <a:extLst>
              <a:ext uri="{FF2B5EF4-FFF2-40B4-BE49-F238E27FC236}">
                <a16:creationId xmlns:a16="http://schemas.microsoft.com/office/drawing/2014/main" id="{171EE209-6DBC-4E93-89F6-52C12A980596}"/>
              </a:ext>
            </a:extLst>
          </p:cNvPr>
          <p:cNvGraphicFramePr>
            <a:graphicFrameLocks noGrp="1"/>
          </p:cNvGraphicFramePr>
          <p:nvPr>
            <p:extLst>
              <p:ext uri="{D42A27DB-BD31-4B8C-83A1-F6EECF244321}">
                <p14:modId xmlns:p14="http://schemas.microsoft.com/office/powerpoint/2010/main" val="4230700037"/>
              </p:ext>
            </p:extLst>
          </p:nvPr>
        </p:nvGraphicFramePr>
        <p:xfrm>
          <a:off x="931169" y="2299891"/>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631915132"/>
                    </a:ext>
                  </a:extLst>
                </a:gridCol>
                <a:gridCol w="4064000">
                  <a:extLst>
                    <a:ext uri="{9D8B030D-6E8A-4147-A177-3AD203B41FA5}">
                      <a16:colId xmlns:a16="http://schemas.microsoft.com/office/drawing/2014/main" val="2487493608"/>
                    </a:ext>
                  </a:extLst>
                </a:gridCol>
              </a:tblGrid>
              <a:tr h="370840">
                <a:tc>
                  <a:txBody>
                    <a:bodyPr/>
                    <a:lstStyle/>
                    <a:p>
                      <a:r>
                        <a:rPr lang="en-CA" sz="1800" b="0" i="0" u="none" strike="noStrike" kern="1200" baseline="0" dirty="0">
                          <a:solidFill>
                            <a:schemeClr val="lt1"/>
                          </a:solidFill>
                          <a:latin typeface="+mn-lt"/>
                          <a:ea typeface="+mn-ea"/>
                          <a:cs typeface="+mn-cs"/>
                        </a:rPr>
                        <a:t>Type of Face Masks</a:t>
                      </a:r>
                      <a:endParaRPr lang="en-CA" dirty="0"/>
                    </a:p>
                  </a:txBody>
                  <a:tcPr/>
                </a:tc>
                <a:tc>
                  <a:txBody>
                    <a:bodyPr/>
                    <a:lstStyle/>
                    <a:p>
                      <a:r>
                        <a:rPr lang="en-CA" sz="1800" b="0" i="0" u="none" strike="noStrike" kern="1200" baseline="0" dirty="0">
                          <a:solidFill>
                            <a:schemeClr val="lt1"/>
                          </a:solidFill>
                          <a:latin typeface="+mn-lt"/>
                          <a:ea typeface="+mn-ea"/>
                          <a:cs typeface="+mn-cs"/>
                        </a:rPr>
                        <a:t>Accuracy</a:t>
                      </a:r>
                      <a:endParaRPr lang="en-CA" dirty="0"/>
                    </a:p>
                  </a:txBody>
                  <a:tcPr/>
                </a:tc>
                <a:extLst>
                  <a:ext uri="{0D108BD9-81ED-4DB2-BD59-A6C34878D82A}">
                    <a16:rowId xmlns:a16="http://schemas.microsoft.com/office/drawing/2014/main" val="1314805815"/>
                  </a:ext>
                </a:extLst>
              </a:tr>
              <a:tr h="370840">
                <a:tc>
                  <a:txBody>
                    <a:bodyPr/>
                    <a:lstStyle/>
                    <a:p>
                      <a:r>
                        <a:rPr lang="en-CA" sz="1800" b="0" i="0" u="none" strike="noStrike" kern="1200" baseline="0" dirty="0">
                          <a:solidFill>
                            <a:schemeClr val="dk1"/>
                          </a:solidFill>
                          <a:latin typeface="+mn-lt"/>
                          <a:ea typeface="+mn-ea"/>
                          <a:cs typeface="+mn-cs"/>
                        </a:rPr>
                        <a:t>Complete Dataset</a:t>
                      </a:r>
                      <a:endParaRPr lang="en-CA" dirty="0"/>
                    </a:p>
                  </a:txBody>
                  <a:tcPr/>
                </a:tc>
                <a:tc>
                  <a:txBody>
                    <a:bodyPr/>
                    <a:lstStyle/>
                    <a:p>
                      <a:r>
                        <a:rPr lang="en-CA" sz="1800" b="0" i="0" u="none" strike="noStrike" kern="1200" baseline="0" dirty="0">
                          <a:solidFill>
                            <a:schemeClr val="dk1"/>
                          </a:solidFill>
                          <a:latin typeface="+mn-lt"/>
                          <a:ea typeface="+mn-ea"/>
                          <a:cs typeface="+mn-cs"/>
                        </a:rPr>
                        <a:t>97.90%</a:t>
                      </a:r>
                      <a:endParaRPr lang="en-CA" dirty="0"/>
                    </a:p>
                  </a:txBody>
                  <a:tcPr/>
                </a:tc>
                <a:extLst>
                  <a:ext uri="{0D108BD9-81ED-4DB2-BD59-A6C34878D82A}">
                    <a16:rowId xmlns:a16="http://schemas.microsoft.com/office/drawing/2014/main" val="1948490435"/>
                  </a:ext>
                </a:extLst>
              </a:tr>
              <a:tr h="370840">
                <a:tc>
                  <a:txBody>
                    <a:bodyPr/>
                    <a:lstStyle/>
                    <a:p>
                      <a:r>
                        <a:rPr lang="en-CA" sz="1800" b="0" i="0" u="none" strike="noStrike" kern="1200" baseline="0" dirty="0">
                          <a:solidFill>
                            <a:schemeClr val="dk1"/>
                          </a:solidFill>
                          <a:latin typeface="+mn-lt"/>
                          <a:ea typeface="+mn-ea"/>
                          <a:cs typeface="+mn-cs"/>
                        </a:rPr>
                        <a:t>Correctly Masked Accuracy</a:t>
                      </a:r>
                      <a:endParaRPr lang="en-CA" dirty="0"/>
                    </a:p>
                  </a:txBody>
                  <a:tcPr/>
                </a:tc>
                <a:tc>
                  <a:txBody>
                    <a:bodyPr/>
                    <a:lstStyle/>
                    <a:p>
                      <a:r>
                        <a:rPr lang="en-CA" sz="1800" b="0" i="0" u="none" strike="noStrike" kern="1200" baseline="0" dirty="0">
                          <a:solidFill>
                            <a:schemeClr val="dk1"/>
                          </a:solidFill>
                          <a:latin typeface="+mn-lt"/>
                          <a:ea typeface="+mn-ea"/>
                          <a:cs typeface="+mn-cs"/>
                        </a:rPr>
                        <a:t>97.81%</a:t>
                      </a:r>
                      <a:endParaRPr lang="en-CA" dirty="0"/>
                    </a:p>
                  </a:txBody>
                  <a:tcPr/>
                </a:tc>
                <a:extLst>
                  <a:ext uri="{0D108BD9-81ED-4DB2-BD59-A6C34878D82A}">
                    <a16:rowId xmlns:a16="http://schemas.microsoft.com/office/drawing/2014/main" val="1130759659"/>
                  </a:ext>
                </a:extLst>
              </a:tr>
              <a:tr h="370840">
                <a:tc>
                  <a:txBody>
                    <a:bodyPr/>
                    <a:lstStyle/>
                    <a:p>
                      <a:r>
                        <a:rPr lang="en-CA" sz="1800" b="0" i="0" u="none" strike="noStrike" kern="1200" baseline="0" dirty="0">
                          <a:solidFill>
                            <a:schemeClr val="dk1"/>
                          </a:solidFill>
                          <a:latin typeface="+mn-lt"/>
                          <a:ea typeface="+mn-ea"/>
                          <a:cs typeface="+mn-cs"/>
                        </a:rPr>
                        <a:t>Incorrectly Masked Accuracy(IMF)</a:t>
                      </a:r>
                      <a:endParaRPr lang="en-CA" dirty="0"/>
                    </a:p>
                  </a:txBody>
                  <a:tcPr/>
                </a:tc>
                <a:tc>
                  <a:txBody>
                    <a:bodyPr/>
                    <a:lstStyle/>
                    <a:p>
                      <a:r>
                        <a:rPr lang="en-CA" sz="1800" b="0" i="0" u="none" strike="noStrike" kern="1200" baseline="0" dirty="0">
                          <a:solidFill>
                            <a:schemeClr val="dk1"/>
                          </a:solidFill>
                          <a:latin typeface="+mn-lt"/>
                          <a:ea typeface="+mn-ea"/>
                          <a:cs typeface="+mn-cs"/>
                        </a:rPr>
                        <a:t>97.99%</a:t>
                      </a:r>
                      <a:endParaRPr lang="en-CA" dirty="0"/>
                    </a:p>
                  </a:txBody>
                  <a:tcPr/>
                </a:tc>
                <a:extLst>
                  <a:ext uri="{0D108BD9-81ED-4DB2-BD59-A6C34878D82A}">
                    <a16:rowId xmlns:a16="http://schemas.microsoft.com/office/drawing/2014/main" val="929981652"/>
                  </a:ext>
                </a:extLst>
              </a:tr>
              <a:tr h="370840">
                <a:tc>
                  <a:txBody>
                    <a:bodyPr/>
                    <a:lstStyle/>
                    <a:p>
                      <a:r>
                        <a:rPr lang="en-US" sz="1800" b="0" i="0" u="none" strike="noStrike" kern="1200" baseline="0" dirty="0">
                          <a:solidFill>
                            <a:schemeClr val="dk1"/>
                          </a:solidFill>
                          <a:latin typeface="+mn-lt"/>
                          <a:ea typeface="+mn-ea"/>
                          <a:cs typeface="+mn-cs"/>
                        </a:rPr>
                        <a:t>IMF Only Chin Covered Accuracy</a:t>
                      </a:r>
                      <a:endParaRPr lang="en-CA" dirty="0"/>
                    </a:p>
                  </a:txBody>
                  <a:tcPr/>
                </a:tc>
                <a:tc>
                  <a:txBody>
                    <a:bodyPr/>
                    <a:lstStyle/>
                    <a:p>
                      <a:r>
                        <a:rPr lang="en-CA" sz="1800" b="0" i="0" u="none" strike="noStrike" kern="1200" baseline="0" dirty="0">
                          <a:solidFill>
                            <a:schemeClr val="dk1"/>
                          </a:solidFill>
                          <a:latin typeface="+mn-lt"/>
                          <a:ea typeface="+mn-ea"/>
                          <a:cs typeface="+mn-cs"/>
                        </a:rPr>
                        <a:t>98.48%</a:t>
                      </a:r>
                      <a:endParaRPr lang="en-CA" dirty="0"/>
                    </a:p>
                  </a:txBody>
                  <a:tcPr/>
                </a:tc>
                <a:extLst>
                  <a:ext uri="{0D108BD9-81ED-4DB2-BD59-A6C34878D82A}">
                    <a16:rowId xmlns:a16="http://schemas.microsoft.com/office/drawing/2014/main" val="3848436414"/>
                  </a:ext>
                </a:extLst>
              </a:tr>
              <a:tr h="370840">
                <a:tc>
                  <a:txBody>
                    <a:bodyPr/>
                    <a:lstStyle/>
                    <a:p>
                      <a:r>
                        <a:rPr lang="en-US" sz="1800" b="0" i="0" u="none" strike="noStrike" kern="1200" baseline="0" dirty="0">
                          <a:solidFill>
                            <a:schemeClr val="dk1"/>
                          </a:solidFill>
                          <a:latin typeface="+mn-lt"/>
                          <a:ea typeface="+mn-ea"/>
                          <a:cs typeface="+mn-cs"/>
                        </a:rPr>
                        <a:t>IMF Mouth and Chin Covered Accuracy</a:t>
                      </a:r>
                      <a:endParaRPr lang="en-CA" dirty="0"/>
                    </a:p>
                  </a:txBody>
                  <a:tcPr/>
                </a:tc>
                <a:tc>
                  <a:txBody>
                    <a:bodyPr/>
                    <a:lstStyle/>
                    <a:p>
                      <a:r>
                        <a:rPr lang="en-CA" sz="1800" b="0" i="0" u="none" strike="noStrike" kern="1200" baseline="0" dirty="0">
                          <a:solidFill>
                            <a:schemeClr val="dk1"/>
                          </a:solidFill>
                          <a:latin typeface="+mn-lt"/>
                          <a:ea typeface="+mn-ea"/>
                          <a:cs typeface="+mn-cs"/>
                        </a:rPr>
                        <a:t>99.09%</a:t>
                      </a:r>
                      <a:endParaRPr lang="en-CA" dirty="0"/>
                    </a:p>
                  </a:txBody>
                  <a:tcPr/>
                </a:tc>
                <a:extLst>
                  <a:ext uri="{0D108BD9-81ED-4DB2-BD59-A6C34878D82A}">
                    <a16:rowId xmlns:a16="http://schemas.microsoft.com/office/drawing/2014/main" val="27185042"/>
                  </a:ext>
                </a:extLst>
              </a:tr>
              <a:tr h="370840">
                <a:tc>
                  <a:txBody>
                    <a:bodyPr/>
                    <a:lstStyle/>
                    <a:p>
                      <a:r>
                        <a:rPr lang="en-US" sz="1800" b="0" i="0" u="none" strike="noStrike" kern="1200" baseline="0" dirty="0">
                          <a:solidFill>
                            <a:schemeClr val="dk1"/>
                          </a:solidFill>
                          <a:latin typeface="+mn-lt"/>
                          <a:ea typeface="+mn-ea"/>
                          <a:cs typeface="+mn-cs"/>
                        </a:rPr>
                        <a:t>IMF Nose and Mouth Covered Accuracy</a:t>
                      </a:r>
                      <a:endParaRPr lang="en-CA" dirty="0"/>
                    </a:p>
                  </a:txBody>
                  <a:tcPr/>
                </a:tc>
                <a:tc>
                  <a:txBody>
                    <a:bodyPr/>
                    <a:lstStyle/>
                    <a:p>
                      <a:r>
                        <a:rPr lang="en-CA" sz="1800" b="0" i="0" u="none" strike="noStrike" kern="1200" baseline="0" dirty="0">
                          <a:solidFill>
                            <a:schemeClr val="dk1"/>
                          </a:solidFill>
                          <a:latin typeface="+mn-lt"/>
                          <a:ea typeface="+mn-ea"/>
                          <a:cs typeface="+mn-cs"/>
                        </a:rPr>
                        <a:t>87.64%</a:t>
                      </a:r>
                      <a:endParaRPr lang="en-CA" dirty="0"/>
                    </a:p>
                  </a:txBody>
                  <a:tcPr/>
                </a:tc>
                <a:extLst>
                  <a:ext uri="{0D108BD9-81ED-4DB2-BD59-A6C34878D82A}">
                    <a16:rowId xmlns:a16="http://schemas.microsoft.com/office/drawing/2014/main" val="3091026263"/>
                  </a:ext>
                </a:extLst>
              </a:tr>
            </a:tbl>
          </a:graphicData>
        </a:graphic>
      </p:graphicFrame>
    </p:spTree>
    <p:extLst>
      <p:ext uri="{BB962C8B-B14F-4D97-AF65-F5344CB8AC3E}">
        <p14:creationId xmlns:p14="http://schemas.microsoft.com/office/powerpoint/2010/main" val="2859144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FDB33-1811-439C-9882-79D641D3CFA2}"/>
              </a:ext>
            </a:extLst>
          </p:cNvPr>
          <p:cNvSpPr>
            <a:spLocks noGrp="1"/>
          </p:cNvSpPr>
          <p:nvPr>
            <p:ph type="title"/>
          </p:nvPr>
        </p:nvSpPr>
        <p:spPr/>
        <p:txBody>
          <a:bodyPr/>
          <a:lstStyle/>
          <a:p>
            <a:r>
              <a:rPr lang="en-US" dirty="0"/>
              <a:t>Experiment2</a:t>
            </a:r>
            <a:endParaRPr lang="en-CA" dirty="0"/>
          </a:p>
        </p:txBody>
      </p:sp>
      <p:sp>
        <p:nvSpPr>
          <p:cNvPr id="3" name="Content Placeholder 2">
            <a:extLst>
              <a:ext uri="{FF2B5EF4-FFF2-40B4-BE49-F238E27FC236}">
                <a16:creationId xmlns:a16="http://schemas.microsoft.com/office/drawing/2014/main" id="{7843632A-D2DB-4DF1-9705-084544AE0601}"/>
              </a:ext>
            </a:extLst>
          </p:cNvPr>
          <p:cNvSpPr>
            <a:spLocks noGrp="1"/>
          </p:cNvSpPr>
          <p:nvPr>
            <p:ph idx="1"/>
          </p:nvPr>
        </p:nvSpPr>
        <p:spPr/>
        <p:txBody>
          <a:bodyPr>
            <a:normAutofit/>
          </a:bodyPr>
          <a:lstStyle/>
          <a:p>
            <a:pPr marL="0" indent="0">
              <a:buNone/>
            </a:pPr>
            <a:r>
              <a:rPr lang="en-US" sz="1800" b="0" i="0" u="none" strike="noStrike" baseline="0" dirty="0">
                <a:latin typeface="NimbusRomNo9L-Regu"/>
              </a:rPr>
              <a:t>A CNN model got applied on Dataset2 using 5-fold cross-validation</a:t>
            </a:r>
          </a:p>
          <a:p>
            <a:pPr marL="0" indent="0">
              <a:buNone/>
            </a:pPr>
            <a:endParaRPr lang="en-US" dirty="0">
              <a:latin typeface="NimbusRomNo9L-Regu"/>
            </a:endParaRPr>
          </a:p>
          <a:p>
            <a:pPr marL="0" indent="0">
              <a:buNone/>
            </a:pPr>
            <a:endParaRPr lang="en-US" sz="2800" b="0" i="0" u="none" strike="noStrike" baseline="0" dirty="0">
              <a:latin typeface="NimbusRomNo9L-Regu"/>
            </a:endParaRPr>
          </a:p>
          <a:p>
            <a:pPr marL="0" indent="0">
              <a:buNone/>
            </a:pPr>
            <a:endParaRPr lang="en-US" dirty="0">
              <a:latin typeface="NimbusRomNo9L-Regu"/>
            </a:endParaRPr>
          </a:p>
          <a:p>
            <a:pPr marL="0" indent="0">
              <a:buNone/>
            </a:pPr>
            <a:endParaRPr lang="en-US" sz="800" dirty="0">
              <a:latin typeface="NimbusRomNo9L-Regu"/>
            </a:endParaRPr>
          </a:p>
          <a:p>
            <a:pPr marL="0" indent="0">
              <a:buNone/>
            </a:pPr>
            <a:r>
              <a:rPr lang="en-US" sz="1800" b="0" i="0" u="none" strike="noStrike" baseline="0" dirty="0">
                <a:latin typeface="NimbusRomNo9L-Regu"/>
              </a:rPr>
              <a:t>Dataset2 doesn’t perform as good as dataset1. It is because:</a:t>
            </a:r>
          </a:p>
          <a:p>
            <a:r>
              <a:rPr lang="en-US" sz="1900" dirty="0">
                <a:latin typeface="NimbusRomNo9L-Regu"/>
              </a:rPr>
              <a:t>L</a:t>
            </a:r>
            <a:r>
              <a:rPr lang="en-US" sz="1900" b="0" i="0" u="none" strike="noStrike" baseline="0" dirty="0">
                <a:latin typeface="NimbusRomNo9L-Regu"/>
              </a:rPr>
              <a:t>imited amount of training data availability. </a:t>
            </a:r>
          </a:p>
          <a:p>
            <a:r>
              <a:rPr lang="en-US" sz="1900" b="0" i="0" u="none" strike="noStrike" baseline="0" dirty="0">
                <a:latin typeface="NimbusRomNo9L-Regu"/>
              </a:rPr>
              <a:t>Correctly Faces </a:t>
            </a:r>
            <a:r>
              <a:rPr lang="en-US" sz="1900" b="0" i="0" u="none" strike="noStrike" baseline="0" dirty="0" err="1">
                <a:latin typeface="NimbusRomNo9L-Regu"/>
              </a:rPr>
              <a:t>Faces</a:t>
            </a:r>
            <a:r>
              <a:rPr lang="en-US" sz="1900" b="0" i="0" u="none" strike="noStrike" baseline="0" dirty="0">
                <a:latin typeface="NimbusRomNo9L-Regu"/>
              </a:rPr>
              <a:t> category accuracy is higher than Incorrectly Masked Faces because the </a:t>
            </a:r>
            <a:r>
              <a:rPr lang="en-US" sz="1900" b="0" i="0" u="none" strike="noStrike" baseline="0" dirty="0" err="1">
                <a:latin typeface="NimbusRomNo9L-Regu"/>
              </a:rPr>
              <a:t>IncorrectlyMasked</a:t>
            </a:r>
            <a:r>
              <a:rPr lang="en-US" sz="1900" b="0" i="0" u="none" strike="noStrike" baseline="0" dirty="0">
                <a:latin typeface="NimbusRomNo9L-Regu"/>
              </a:rPr>
              <a:t> Faces category has only 550 images.</a:t>
            </a:r>
          </a:p>
          <a:p>
            <a:endParaRPr lang="en-CA" dirty="0"/>
          </a:p>
        </p:txBody>
      </p:sp>
      <p:graphicFrame>
        <p:nvGraphicFramePr>
          <p:cNvPr id="5" name="Table 5">
            <a:extLst>
              <a:ext uri="{FF2B5EF4-FFF2-40B4-BE49-F238E27FC236}">
                <a16:creationId xmlns:a16="http://schemas.microsoft.com/office/drawing/2014/main" id="{199B785F-DBBC-4FC6-818D-3F6019D48819}"/>
              </a:ext>
            </a:extLst>
          </p:cNvPr>
          <p:cNvGraphicFramePr>
            <a:graphicFrameLocks noGrp="1"/>
          </p:cNvGraphicFramePr>
          <p:nvPr>
            <p:extLst>
              <p:ext uri="{D42A27DB-BD31-4B8C-83A1-F6EECF244321}">
                <p14:modId xmlns:p14="http://schemas.microsoft.com/office/powerpoint/2010/main" val="3619490711"/>
              </p:ext>
            </p:extLst>
          </p:nvPr>
        </p:nvGraphicFramePr>
        <p:xfrm>
          <a:off x="922291" y="2219991"/>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29493958"/>
                    </a:ext>
                  </a:extLst>
                </a:gridCol>
                <a:gridCol w="4064000">
                  <a:extLst>
                    <a:ext uri="{9D8B030D-6E8A-4147-A177-3AD203B41FA5}">
                      <a16:colId xmlns:a16="http://schemas.microsoft.com/office/drawing/2014/main" val="1663814558"/>
                    </a:ext>
                  </a:extLst>
                </a:gridCol>
              </a:tblGrid>
              <a:tr h="370840">
                <a:tc>
                  <a:txBody>
                    <a:bodyPr/>
                    <a:lstStyle/>
                    <a:p>
                      <a:r>
                        <a:rPr lang="en-CA" sz="1800" b="0" i="0" u="none" strike="noStrike" kern="1200" baseline="0" dirty="0">
                          <a:solidFill>
                            <a:schemeClr val="lt1"/>
                          </a:solidFill>
                          <a:latin typeface="+mn-lt"/>
                          <a:ea typeface="+mn-ea"/>
                          <a:cs typeface="+mn-cs"/>
                        </a:rPr>
                        <a:t>Type of Face Masks</a:t>
                      </a:r>
                      <a:endParaRPr lang="en-CA" dirty="0"/>
                    </a:p>
                  </a:txBody>
                  <a:tcPr/>
                </a:tc>
                <a:tc>
                  <a:txBody>
                    <a:bodyPr/>
                    <a:lstStyle/>
                    <a:p>
                      <a:r>
                        <a:rPr lang="en-CA" sz="1800" b="0" i="0" u="none" strike="noStrike" kern="1200" baseline="0" dirty="0">
                          <a:solidFill>
                            <a:schemeClr val="lt1"/>
                          </a:solidFill>
                          <a:latin typeface="+mn-lt"/>
                          <a:ea typeface="+mn-ea"/>
                          <a:cs typeface="+mn-cs"/>
                        </a:rPr>
                        <a:t>Accuracy</a:t>
                      </a:r>
                      <a:endParaRPr lang="en-CA" dirty="0"/>
                    </a:p>
                  </a:txBody>
                  <a:tcPr/>
                </a:tc>
                <a:extLst>
                  <a:ext uri="{0D108BD9-81ED-4DB2-BD59-A6C34878D82A}">
                    <a16:rowId xmlns:a16="http://schemas.microsoft.com/office/drawing/2014/main" val="3192379123"/>
                  </a:ext>
                </a:extLst>
              </a:tr>
              <a:tr h="370840">
                <a:tc>
                  <a:txBody>
                    <a:bodyPr/>
                    <a:lstStyle/>
                    <a:p>
                      <a:r>
                        <a:rPr lang="en-CA" sz="1800" b="0" i="0" u="none" strike="noStrike" kern="1200" baseline="0" dirty="0">
                          <a:solidFill>
                            <a:schemeClr val="dk1"/>
                          </a:solidFill>
                          <a:latin typeface="+mn-lt"/>
                          <a:ea typeface="+mn-ea"/>
                          <a:cs typeface="+mn-cs"/>
                        </a:rPr>
                        <a:t>Complete Dataset</a:t>
                      </a:r>
                      <a:endParaRPr lang="en-CA" dirty="0"/>
                    </a:p>
                  </a:txBody>
                  <a:tcPr/>
                </a:tc>
                <a:tc>
                  <a:txBody>
                    <a:bodyPr/>
                    <a:lstStyle/>
                    <a:p>
                      <a:r>
                        <a:rPr lang="en-CA" sz="1800" b="0" i="0" u="none" strike="noStrike" kern="1200" baseline="0" dirty="0">
                          <a:solidFill>
                            <a:schemeClr val="dk1"/>
                          </a:solidFill>
                          <a:latin typeface="+mn-lt"/>
                          <a:ea typeface="+mn-ea"/>
                          <a:cs typeface="+mn-cs"/>
                        </a:rPr>
                        <a:t>91.85%</a:t>
                      </a:r>
                      <a:endParaRPr lang="en-CA" dirty="0"/>
                    </a:p>
                  </a:txBody>
                  <a:tcPr/>
                </a:tc>
                <a:extLst>
                  <a:ext uri="{0D108BD9-81ED-4DB2-BD59-A6C34878D82A}">
                    <a16:rowId xmlns:a16="http://schemas.microsoft.com/office/drawing/2014/main" val="3367058740"/>
                  </a:ext>
                </a:extLst>
              </a:tr>
              <a:tr h="370840">
                <a:tc>
                  <a:txBody>
                    <a:bodyPr/>
                    <a:lstStyle/>
                    <a:p>
                      <a:r>
                        <a:rPr lang="en-CA" sz="1800" b="0" i="0" u="none" strike="noStrike" kern="1200" baseline="0" dirty="0">
                          <a:solidFill>
                            <a:schemeClr val="dk1"/>
                          </a:solidFill>
                          <a:latin typeface="+mn-lt"/>
                          <a:ea typeface="+mn-ea"/>
                          <a:cs typeface="+mn-cs"/>
                        </a:rPr>
                        <a:t>Correctly Masked Accuracy</a:t>
                      </a:r>
                      <a:endParaRPr lang="en-CA" dirty="0"/>
                    </a:p>
                  </a:txBody>
                  <a:tcPr/>
                </a:tc>
                <a:tc>
                  <a:txBody>
                    <a:bodyPr/>
                    <a:lstStyle/>
                    <a:p>
                      <a:r>
                        <a:rPr lang="en-CA" sz="1800" b="0" i="0" u="none" strike="noStrike" kern="1200" baseline="0" dirty="0">
                          <a:solidFill>
                            <a:schemeClr val="dk1"/>
                          </a:solidFill>
                          <a:latin typeface="+mn-lt"/>
                          <a:ea typeface="+mn-ea"/>
                          <a:cs typeface="+mn-cs"/>
                        </a:rPr>
                        <a:t>95.58%</a:t>
                      </a:r>
                      <a:endParaRPr lang="en-CA" dirty="0"/>
                    </a:p>
                  </a:txBody>
                  <a:tcPr/>
                </a:tc>
                <a:extLst>
                  <a:ext uri="{0D108BD9-81ED-4DB2-BD59-A6C34878D82A}">
                    <a16:rowId xmlns:a16="http://schemas.microsoft.com/office/drawing/2014/main" val="3601490207"/>
                  </a:ext>
                </a:extLst>
              </a:tr>
              <a:tr h="370840">
                <a:tc>
                  <a:txBody>
                    <a:bodyPr/>
                    <a:lstStyle/>
                    <a:p>
                      <a:r>
                        <a:rPr lang="en-CA" sz="1800" b="0" i="0" u="none" strike="noStrike" kern="1200" baseline="0" dirty="0">
                          <a:solidFill>
                            <a:schemeClr val="dk1"/>
                          </a:solidFill>
                          <a:latin typeface="+mn-lt"/>
                          <a:ea typeface="+mn-ea"/>
                          <a:cs typeface="+mn-cs"/>
                        </a:rPr>
                        <a:t>Incorrectly Masked Accuracy(IMF)</a:t>
                      </a:r>
                      <a:endParaRPr lang="en-CA" dirty="0"/>
                    </a:p>
                  </a:txBody>
                  <a:tcPr/>
                </a:tc>
                <a:tc>
                  <a:txBody>
                    <a:bodyPr/>
                    <a:lstStyle/>
                    <a:p>
                      <a:r>
                        <a:rPr lang="en-CA" sz="1800" b="0" i="0" u="none" strike="noStrike" kern="1200" baseline="0" dirty="0">
                          <a:solidFill>
                            <a:schemeClr val="dk1"/>
                          </a:solidFill>
                          <a:latin typeface="+mn-lt"/>
                          <a:ea typeface="+mn-ea"/>
                          <a:cs typeface="+mn-cs"/>
                        </a:rPr>
                        <a:t>76.36%</a:t>
                      </a:r>
                      <a:endParaRPr lang="en-CA" dirty="0"/>
                    </a:p>
                  </a:txBody>
                  <a:tcPr/>
                </a:tc>
                <a:extLst>
                  <a:ext uri="{0D108BD9-81ED-4DB2-BD59-A6C34878D82A}">
                    <a16:rowId xmlns:a16="http://schemas.microsoft.com/office/drawing/2014/main" val="2157800704"/>
                  </a:ext>
                </a:extLst>
              </a:tr>
            </a:tbl>
          </a:graphicData>
        </a:graphic>
      </p:graphicFrame>
    </p:spTree>
    <p:extLst>
      <p:ext uri="{BB962C8B-B14F-4D97-AF65-F5344CB8AC3E}">
        <p14:creationId xmlns:p14="http://schemas.microsoft.com/office/powerpoint/2010/main" val="413791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5A235-491B-4F78-A2CA-1D190C3E3B4A}"/>
              </a:ext>
            </a:extLst>
          </p:cNvPr>
          <p:cNvSpPr>
            <a:spLocks noGrp="1"/>
          </p:cNvSpPr>
          <p:nvPr>
            <p:ph type="title"/>
          </p:nvPr>
        </p:nvSpPr>
        <p:spPr/>
        <p:txBody>
          <a:bodyPr/>
          <a:lstStyle/>
          <a:p>
            <a:r>
              <a:rPr lang="en-US" dirty="0"/>
              <a:t>Experiment3</a:t>
            </a:r>
            <a:endParaRPr lang="en-CA" dirty="0"/>
          </a:p>
        </p:txBody>
      </p:sp>
      <p:sp>
        <p:nvSpPr>
          <p:cNvPr id="3" name="Content Placeholder 2">
            <a:extLst>
              <a:ext uri="{FF2B5EF4-FFF2-40B4-BE49-F238E27FC236}">
                <a16:creationId xmlns:a16="http://schemas.microsoft.com/office/drawing/2014/main" id="{A01E1E85-F33B-4CEE-A41F-2B4FBF189CA0}"/>
              </a:ext>
            </a:extLst>
          </p:cNvPr>
          <p:cNvSpPr>
            <a:spLocks noGrp="1"/>
          </p:cNvSpPr>
          <p:nvPr>
            <p:ph idx="1"/>
          </p:nvPr>
        </p:nvSpPr>
        <p:spPr>
          <a:xfrm>
            <a:off x="838200" y="1825625"/>
            <a:ext cx="10515600" cy="4859260"/>
          </a:xfrm>
        </p:spPr>
        <p:txBody>
          <a:bodyPr>
            <a:normAutofit/>
          </a:bodyPr>
          <a:lstStyle/>
          <a:p>
            <a:pPr marL="0" indent="0">
              <a:buNone/>
            </a:pPr>
            <a:r>
              <a:rPr lang="en-US" sz="1800" b="0" i="0" u="none" strike="noStrike" baseline="0" dirty="0">
                <a:latin typeface="NimbusRomNo9L-Regu"/>
              </a:rPr>
              <a:t>A CNN model got applied on Dataset3 using 5-fold cross-validation</a:t>
            </a:r>
          </a:p>
          <a:p>
            <a:pPr marL="0" indent="0">
              <a:buNone/>
            </a:pPr>
            <a:endParaRPr lang="en-US" sz="1800" dirty="0">
              <a:latin typeface="NimbusRomNo9L-Regu"/>
            </a:endParaRPr>
          </a:p>
          <a:p>
            <a:pPr marL="0" indent="0">
              <a:buNone/>
            </a:pPr>
            <a:endParaRPr lang="en-US" sz="1800" b="0" i="0" u="none" strike="noStrike" baseline="0" dirty="0">
              <a:latin typeface="NimbusRomNo9L-Regu"/>
            </a:endParaRPr>
          </a:p>
          <a:p>
            <a:pPr marL="0" indent="0">
              <a:buNone/>
            </a:pPr>
            <a:endParaRPr lang="en-US" sz="1800" dirty="0">
              <a:latin typeface="NimbusRomNo9L-Regu"/>
            </a:endParaRPr>
          </a:p>
          <a:p>
            <a:pPr marL="0" indent="0">
              <a:buNone/>
            </a:pPr>
            <a:endParaRPr lang="en-US" sz="1800" b="0" i="0" u="none" strike="noStrike" baseline="0" dirty="0">
              <a:latin typeface="NimbusRomNo9L-Regu"/>
            </a:endParaRPr>
          </a:p>
          <a:p>
            <a:pPr marL="0" indent="0">
              <a:buNone/>
            </a:pPr>
            <a:endParaRPr lang="en-US" sz="1800" dirty="0">
              <a:latin typeface="NimbusRomNo9L-Regu"/>
            </a:endParaRPr>
          </a:p>
          <a:p>
            <a:pPr marL="0" indent="0">
              <a:buNone/>
            </a:pPr>
            <a:endParaRPr lang="en-US" sz="1800" b="0" i="0" u="none" strike="noStrike" baseline="0" dirty="0">
              <a:latin typeface="NimbusRomNo9L-Regu"/>
            </a:endParaRPr>
          </a:p>
          <a:p>
            <a:pPr marL="0" indent="0">
              <a:buNone/>
            </a:pPr>
            <a:endParaRPr lang="en-US" sz="1800" dirty="0">
              <a:latin typeface="NimbusRomNo9L-Regu"/>
            </a:endParaRPr>
          </a:p>
          <a:p>
            <a:pPr marL="0" indent="0">
              <a:buNone/>
            </a:pPr>
            <a:endParaRPr lang="en-US" sz="1800" b="0" i="0" u="none" strike="noStrike" baseline="0" dirty="0">
              <a:latin typeface="NimbusRomNo9L-Regu"/>
            </a:endParaRPr>
          </a:p>
          <a:p>
            <a:pPr marL="0" indent="0">
              <a:buNone/>
            </a:pPr>
            <a:endParaRPr lang="en-US" sz="800" dirty="0">
              <a:latin typeface="NimbusRomNo9L-Regu"/>
            </a:endParaRPr>
          </a:p>
          <a:p>
            <a:pPr marL="0" indent="0">
              <a:buNone/>
            </a:pPr>
            <a:r>
              <a:rPr lang="en-US" sz="1800" b="0" i="0" u="none" strike="noStrike" baseline="0" dirty="0">
                <a:latin typeface="NimbusRomNo9L-Regu"/>
              </a:rPr>
              <a:t>Experiment3 confirms one of the findings of experiment1:</a:t>
            </a:r>
          </a:p>
          <a:p>
            <a:r>
              <a:rPr lang="en-US" sz="1800" b="0" i="0" u="none" strike="noStrike" baseline="0" dirty="0">
                <a:latin typeface="NimbusRomNo9L-Regu"/>
              </a:rPr>
              <a:t>It can be noticed in both of these experiments that images where the nose and mouth are covered but the chin is not, have lower accuracy in comparison to any other category.</a:t>
            </a:r>
          </a:p>
          <a:p>
            <a:pPr marL="0" indent="0">
              <a:buNone/>
            </a:pPr>
            <a:endParaRPr lang="en-US" sz="1800" b="0" i="0" u="none" strike="noStrike" baseline="0" dirty="0">
              <a:latin typeface="NimbusRomNo9L-Regu"/>
            </a:endParaRPr>
          </a:p>
          <a:p>
            <a:pPr marL="0" indent="0">
              <a:buNone/>
            </a:pPr>
            <a:endParaRPr lang="en-US" sz="1800" b="0" i="0" u="none" strike="noStrike" baseline="0" dirty="0">
              <a:latin typeface="NimbusRomNo9L-Regu"/>
            </a:endParaRPr>
          </a:p>
          <a:p>
            <a:endParaRPr lang="en-CA" dirty="0"/>
          </a:p>
        </p:txBody>
      </p:sp>
      <p:graphicFrame>
        <p:nvGraphicFramePr>
          <p:cNvPr id="4" name="Table 4">
            <a:extLst>
              <a:ext uri="{FF2B5EF4-FFF2-40B4-BE49-F238E27FC236}">
                <a16:creationId xmlns:a16="http://schemas.microsoft.com/office/drawing/2014/main" id="{65F65B1D-2E9C-4DE9-82A6-51CFD94661DA}"/>
              </a:ext>
            </a:extLst>
          </p:cNvPr>
          <p:cNvGraphicFramePr>
            <a:graphicFrameLocks noGrp="1"/>
          </p:cNvGraphicFramePr>
          <p:nvPr>
            <p:extLst>
              <p:ext uri="{D42A27DB-BD31-4B8C-83A1-F6EECF244321}">
                <p14:modId xmlns:p14="http://schemas.microsoft.com/office/powerpoint/2010/main" val="2278964337"/>
              </p:ext>
            </p:extLst>
          </p:nvPr>
        </p:nvGraphicFramePr>
        <p:xfrm>
          <a:off x="913414" y="2264381"/>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201003518"/>
                    </a:ext>
                  </a:extLst>
                </a:gridCol>
                <a:gridCol w="4064000">
                  <a:extLst>
                    <a:ext uri="{9D8B030D-6E8A-4147-A177-3AD203B41FA5}">
                      <a16:colId xmlns:a16="http://schemas.microsoft.com/office/drawing/2014/main" val="1586769920"/>
                    </a:ext>
                  </a:extLst>
                </a:gridCol>
              </a:tblGrid>
              <a:tr h="370840">
                <a:tc>
                  <a:txBody>
                    <a:bodyPr/>
                    <a:lstStyle/>
                    <a:p>
                      <a:r>
                        <a:rPr lang="en-CA" sz="1800" b="0" i="0" u="none" strike="noStrike" kern="1200" baseline="0" dirty="0">
                          <a:solidFill>
                            <a:schemeClr val="lt1"/>
                          </a:solidFill>
                          <a:latin typeface="+mn-lt"/>
                          <a:ea typeface="+mn-ea"/>
                          <a:cs typeface="+mn-cs"/>
                        </a:rPr>
                        <a:t>Type of Face Masks</a:t>
                      </a:r>
                      <a:endParaRPr lang="en-CA" dirty="0"/>
                    </a:p>
                  </a:txBody>
                  <a:tcPr/>
                </a:tc>
                <a:tc>
                  <a:txBody>
                    <a:bodyPr/>
                    <a:lstStyle/>
                    <a:p>
                      <a:r>
                        <a:rPr lang="en-CA" sz="1800" b="0" i="0" u="none" strike="noStrike" kern="1200" baseline="0" dirty="0">
                          <a:solidFill>
                            <a:schemeClr val="lt1"/>
                          </a:solidFill>
                          <a:latin typeface="+mn-lt"/>
                          <a:ea typeface="+mn-ea"/>
                          <a:cs typeface="+mn-cs"/>
                        </a:rPr>
                        <a:t>Accuracy</a:t>
                      </a:r>
                      <a:endParaRPr lang="en-CA" dirty="0"/>
                    </a:p>
                  </a:txBody>
                  <a:tcPr/>
                </a:tc>
                <a:extLst>
                  <a:ext uri="{0D108BD9-81ED-4DB2-BD59-A6C34878D82A}">
                    <a16:rowId xmlns:a16="http://schemas.microsoft.com/office/drawing/2014/main" val="2395485501"/>
                  </a:ext>
                </a:extLst>
              </a:tr>
              <a:tr h="370840">
                <a:tc>
                  <a:txBody>
                    <a:bodyPr/>
                    <a:lstStyle/>
                    <a:p>
                      <a:r>
                        <a:rPr lang="en-CA" sz="1800" b="0" i="0" u="none" strike="noStrike" kern="1200" baseline="0" dirty="0">
                          <a:solidFill>
                            <a:schemeClr val="dk1"/>
                          </a:solidFill>
                          <a:latin typeface="+mn-lt"/>
                          <a:ea typeface="+mn-ea"/>
                          <a:cs typeface="+mn-cs"/>
                        </a:rPr>
                        <a:t>Complete Dataset</a:t>
                      </a:r>
                      <a:endParaRPr lang="en-CA" dirty="0"/>
                    </a:p>
                  </a:txBody>
                  <a:tcPr/>
                </a:tc>
                <a:tc>
                  <a:txBody>
                    <a:bodyPr/>
                    <a:lstStyle/>
                    <a:p>
                      <a:r>
                        <a:rPr lang="en-CA" sz="1800" b="0" i="0" u="none" strike="noStrike" kern="1200" baseline="0" dirty="0">
                          <a:solidFill>
                            <a:schemeClr val="dk1"/>
                          </a:solidFill>
                          <a:latin typeface="+mn-lt"/>
                          <a:ea typeface="+mn-ea"/>
                          <a:cs typeface="+mn-cs"/>
                        </a:rPr>
                        <a:t>98.06%</a:t>
                      </a:r>
                      <a:endParaRPr lang="en-CA" dirty="0"/>
                    </a:p>
                  </a:txBody>
                  <a:tcPr/>
                </a:tc>
                <a:extLst>
                  <a:ext uri="{0D108BD9-81ED-4DB2-BD59-A6C34878D82A}">
                    <a16:rowId xmlns:a16="http://schemas.microsoft.com/office/drawing/2014/main" val="2729772803"/>
                  </a:ext>
                </a:extLst>
              </a:tr>
              <a:tr h="370840">
                <a:tc>
                  <a:txBody>
                    <a:bodyPr/>
                    <a:lstStyle/>
                    <a:p>
                      <a:r>
                        <a:rPr lang="en-CA" sz="1800" b="0" i="0" u="none" strike="noStrike" kern="1200" baseline="0" dirty="0">
                          <a:solidFill>
                            <a:schemeClr val="dk1"/>
                          </a:solidFill>
                          <a:latin typeface="+mn-lt"/>
                          <a:ea typeface="+mn-ea"/>
                          <a:cs typeface="+mn-cs"/>
                        </a:rPr>
                        <a:t>Correctly Masked Accuracy</a:t>
                      </a:r>
                      <a:endParaRPr lang="en-CA" dirty="0"/>
                    </a:p>
                  </a:txBody>
                  <a:tcPr/>
                </a:tc>
                <a:tc>
                  <a:txBody>
                    <a:bodyPr/>
                    <a:lstStyle/>
                    <a:p>
                      <a:r>
                        <a:rPr lang="en-CA" sz="1800" b="0" i="0" u="none" strike="noStrike" kern="1200" baseline="0" dirty="0">
                          <a:solidFill>
                            <a:schemeClr val="dk1"/>
                          </a:solidFill>
                          <a:latin typeface="+mn-lt"/>
                          <a:ea typeface="+mn-ea"/>
                          <a:cs typeface="+mn-cs"/>
                        </a:rPr>
                        <a:t>98.07%</a:t>
                      </a:r>
                      <a:endParaRPr lang="en-CA" dirty="0"/>
                    </a:p>
                  </a:txBody>
                  <a:tcPr/>
                </a:tc>
                <a:extLst>
                  <a:ext uri="{0D108BD9-81ED-4DB2-BD59-A6C34878D82A}">
                    <a16:rowId xmlns:a16="http://schemas.microsoft.com/office/drawing/2014/main" val="2977841783"/>
                  </a:ext>
                </a:extLst>
              </a:tr>
              <a:tr h="370840">
                <a:tc>
                  <a:txBody>
                    <a:bodyPr/>
                    <a:lstStyle/>
                    <a:p>
                      <a:r>
                        <a:rPr lang="en-CA" sz="1800" b="0" i="0" u="none" strike="noStrike" kern="1200" baseline="0" dirty="0">
                          <a:solidFill>
                            <a:schemeClr val="dk1"/>
                          </a:solidFill>
                          <a:latin typeface="+mn-lt"/>
                          <a:ea typeface="+mn-ea"/>
                          <a:cs typeface="+mn-cs"/>
                        </a:rPr>
                        <a:t>Incorrectly Masked Accuracy(IMF)</a:t>
                      </a:r>
                      <a:endParaRPr lang="en-CA" dirty="0"/>
                    </a:p>
                  </a:txBody>
                  <a:tcPr/>
                </a:tc>
                <a:tc>
                  <a:txBody>
                    <a:bodyPr/>
                    <a:lstStyle/>
                    <a:p>
                      <a:r>
                        <a:rPr lang="en-CA" sz="1800" b="0" i="0" u="none" strike="noStrike" kern="1200" baseline="0" dirty="0">
                          <a:solidFill>
                            <a:schemeClr val="dk1"/>
                          </a:solidFill>
                          <a:latin typeface="+mn-lt"/>
                          <a:ea typeface="+mn-ea"/>
                          <a:cs typeface="+mn-cs"/>
                        </a:rPr>
                        <a:t>98.05%</a:t>
                      </a:r>
                      <a:endParaRPr lang="en-CA" dirty="0"/>
                    </a:p>
                  </a:txBody>
                  <a:tcPr/>
                </a:tc>
                <a:extLst>
                  <a:ext uri="{0D108BD9-81ED-4DB2-BD59-A6C34878D82A}">
                    <a16:rowId xmlns:a16="http://schemas.microsoft.com/office/drawing/2014/main" val="259330567"/>
                  </a:ext>
                </a:extLst>
              </a:tr>
              <a:tr h="370840">
                <a:tc>
                  <a:txBody>
                    <a:bodyPr/>
                    <a:lstStyle/>
                    <a:p>
                      <a:r>
                        <a:rPr lang="en-CA" sz="1800" b="0" i="0" u="none" strike="noStrike" kern="1200" baseline="0" dirty="0">
                          <a:solidFill>
                            <a:schemeClr val="dk1"/>
                          </a:solidFill>
                          <a:latin typeface="+mn-lt"/>
                          <a:ea typeface="+mn-ea"/>
                          <a:cs typeface="+mn-cs"/>
                        </a:rPr>
                        <a:t>IMF Nose Open Accuracy</a:t>
                      </a:r>
                      <a:endParaRPr lang="en-CA" dirty="0"/>
                    </a:p>
                  </a:txBody>
                  <a:tcPr/>
                </a:tc>
                <a:tc>
                  <a:txBody>
                    <a:bodyPr/>
                    <a:lstStyle/>
                    <a:p>
                      <a:r>
                        <a:rPr lang="en-CA" sz="1800" b="0" i="0" u="none" strike="noStrike" kern="1200" baseline="0" dirty="0">
                          <a:solidFill>
                            <a:schemeClr val="dk1"/>
                          </a:solidFill>
                          <a:latin typeface="+mn-lt"/>
                          <a:ea typeface="+mn-ea"/>
                          <a:cs typeface="+mn-cs"/>
                        </a:rPr>
                        <a:t>96.04%</a:t>
                      </a:r>
                      <a:endParaRPr lang="en-CA" dirty="0"/>
                    </a:p>
                  </a:txBody>
                  <a:tcPr/>
                </a:tc>
                <a:extLst>
                  <a:ext uri="{0D108BD9-81ED-4DB2-BD59-A6C34878D82A}">
                    <a16:rowId xmlns:a16="http://schemas.microsoft.com/office/drawing/2014/main" val="2708519213"/>
                  </a:ext>
                </a:extLst>
              </a:tr>
              <a:tr h="370840">
                <a:tc>
                  <a:txBody>
                    <a:bodyPr/>
                    <a:lstStyle/>
                    <a:p>
                      <a:r>
                        <a:rPr lang="en-US" sz="1800" b="0" i="0" u="none" strike="noStrike" kern="1200" baseline="0" dirty="0">
                          <a:solidFill>
                            <a:schemeClr val="dk1"/>
                          </a:solidFill>
                          <a:latin typeface="+mn-lt"/>
                          <a:ea typeface="+mn-ea"/>
                          <a:cs typeface="+mn-cs"/>
                        </a:rPr>
                        <a:t>IMF Nose Mouth Open Accuracy</a:t>
                      </a:r>
                      <a:endParaRPr lang="en-CA" dirty="0"/>
                    </a:p>
                  </a:txBody>
                  <a:tcPr/>
                </a:tc>
                <a:tc>
                  <a:txBody>
                    <a:bodyPr/>
                    <a:lstStyle/>
                    <a:p>
                      <a:r>
                        <a:rPr lang="en-CA" sz="1800" b="0" i="0" u="none" strike="noStrike" kern="1200" baseline="0" dirty="0">
                          <a:solidFill>
                            <a:schemeClr val="dk1"/>
                          </a:solidFill>
                          <a:latin typeface="+mn-lt"/>
                          <a:ea typeface="+mn-ea"/>
                          <a:cs typeface="+mn-cs"/>
                        </a:rPr>
                        <a:t>98.54%</a:t>
                      </a:r>
                      <a:endParaRPr lang="en-CA" dirty="0"/>
                    </a:p>
                  </a:txBody>
                  <a:tcPr/>
                </a:tc>
                <a:extLst>
                  <a:ext uri="{0D108BD9-81ED-4DB2-BD59-A6C34878D82A}">
                    <a16:rowId xmlns:a16="http://schemas.microsoft.com/office/drawing/2014/main" val="2663051510"/>
                  </a:ext>
                </a:extLst>
              </a:tr>
              <a:tr h="370840">
                <a:tc>
                  <a:txBody>
                    <a:bodyPr/>
                    <a:lstStyle/>
                    <a:p>
                      <a:r>
                        <a:rPr lang="en-CA" sz="1800" b="0" i="0" u="none" strike="noStrike" kern="1200" baseline="0" dirty="0">
                          <a:solidFill>
                            <a:schemeClr val="dk1"/>
                          </a:solidFill>
                          <a:latin typeface="+mn-lt"/>
                          <a:ea typeface="+mn-ea"/>
                          <a:cs typeface="+mn-cs"/>
                        </a:rPr>
                        <a:t>IMF Chin Open Accuracy</a:t>
                      </a:r>
                      <a:endParaRPr lang="en-CA" dirty="0"/>
                    </a:p>
                  </a:txBody>
                  <a:tcPr/>
                </a:tc>
                <a:tc>
                  <a:txBody>
                    <a:bodyPr/>
                    <a:lstStyle/>
                    <a:p>
                      <a:r>
                        <a:rPr lang="en-CA" sz="1800" b="0" i="0" u="none" strike="noStrike" kern="1200" baseline="0" dirty="0">
                          <a:solidFill>
                            <a:schemeClr val="dk1"/>
                          </a:solidFill>
                          <a:latin typeface="+mn-lt"/>
                          <a:ea typeface="+mn-ea"/>
                          <a:cs typeface="+mn-cs"/>
                        </a:rPr>
                        <a:t>95.62%</a:t>
                      </a:r>
                      <a:endParaRPr lang="en-CA" dirty="0"/>
                    </a:p>
                  </a:txBody>
                  <a:tcPr/>
                </a:tc>
                <a:extLst>
                  <a:ext uri="{0D108BD9-81ED-4DB2-BD59-A6C34878D82A}">
                    <a16:rowId xmlns:a16="http://schemas.microsoft.com/office/drawing/2014/main" val="2228224134"/>
                  </a:ext>
                </a:extLst>
              </a:tr>
              <a:tr h="370840">
                <a:tc>
                  <a:txBody>
                    <a:bodyPr/>
                    <a:lstStyle/>
                    <a:p>
                      <a:r>
                        <a:rPr lang="en-CA" sz="1800" b="0" i="0" u="none" strike="noStrike" kern="1200" baseline="0" dirty="0">
                          <a:solidFill>
                            <a:schemeClr val="dk1"/>
                          </a:solidFill>
                          <a:latin typeface="+mn-lt"/>
                          <a:ea typeface="+mn-ea"/>
                          <a:cs typeface="+mn-cs"/>
                        </a:rPr>
                        <a:t>IMF No Mask Accuracy</a:t>
                      </a:r>
                      <a:endParaRPr lang="en-CA" dirty="0"/>
                    </a:p>
                  </a:txBody>
                  <a:tcPr/>
                </a:tc>
                <a:tc>
                  <a:txBody>
                    <a:bodyPr/>
                    <a:lstStyle/>
                    <a:p>
                      <a:r>
                        <a:rPr lang="en-CA" sz="1800" b="0" i="0" u="none" strike="noStrike" kern="1200" baseline="0" dirty="0">
                          <a:solidFill>
                            <a:schemeClr val="dk1"/>
                          </a:solidFill>
                          <a:latin typeface="+mn-lt"/>
                          <a:ea typeface="+mn-ea"/>
                          <a:cs typeface="+mn-cs"/>
                        </a:rPr>
                        <a:t>97.91%</a:t>
                      </a:r>
                      <a:endParaRPr lang="en-CA" dirty="0"/>
                    </a:p>
                  </a:txBody>
                  <a:tcPr/>
                </a:tc>
                <a:extLst>
                  <a:ext uri="{0D108BD9-81ED-4DB2-BD59-A6C34878D82A}">
                    <a16:rowId xmlns:a16="http://schemas.microsoft.com/office/drawing/2014/main" val="969802558"/>
                  </a:ext>
                </a:extLst>
              </a:tr>
            </a:tbl>
          </a:graphicData>
        </a:graphic>
      </p:graphicFrame>
    </p:spTree>
    <p:extLst>
      <p:ext uri="{BB962C8B-B14F-4D97-AF65-F5344CB8AC3E}">
        <p14:creationId xmlns:p14="http://schemas.microsoft.com/office/powerpoint/2010/main" val="458202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74825-DA80-4CFB-B343-213E476888DF}"/>
              </a:ext>
            </a:extLst>
          </p:cNvPr>
          <p:cNvSpPr>
            <a:spLocks noGrp="1"/>
          </p:cNvSpPr>
          <p:nvPr>
            <p:ph type="title"/>
          </p:nvPr>
        </p:nvSpPr>
        <p:spPr/>
        <p:txBody>
          <a:bodyPr/>
          <a:lstStyle/>
          <a:p>
            <a:r>
              <a:rPr lang="en-US" dirty="0"/>
              <a:t>Experiment4</a:t>
            </a:r>
            <a:endParaRPr lang="en-CA" dirty="0"/>
          </a:p>
        </p:txBody>
      </p:sp>
      <p:sp>
        <p:nvSpPr>
          <p:cNvPr id="3" name="Content Placeholder 2">
            <a:extLst>
              <a:ext uri="{FF2B5EF4-FFF2-40B4-BE49-F238E27FC236}">
                <a16:creationId xmlns:a16="http://schemas.microsoft.com/office/drawing/2014/main" id="{0E379008-1383-4766-8FB3-0ADFB0AA68F6}"/>
              </a:ext>
            </a:extLst>
          </p:cNvPr>
          <p:cNvSpPr>
            <a:spLocks noGrp="1"/>
          </p:cNvSpPr>
          <p:nvPr>
            <p:ph idx="1"/>
          </p:nvPr>
        </p:nvSpPr>
        <p:spPr/>
        <p:txBody>
          <a:bodyPr>
            <a:normAutofit/>
          </a:bodyPr>
          <a:lstStyle/>
          <a:p>
            <a:pPr marL="0" indent="0">
              <a:buNone/>
            </a:pPr>
            <a:r>
              <a:rPr lang="en-US" sz="1800" dirty="0"/>
              <a:t>A CNN model got applied on the dataset prepared from </a:t>
            </a:r>
            <a:r>
              <a:rPr lang="en-US" sz="1800" b="0" i="0" u="none" strike="noStrike" baseline="0" dirty="0">
                <a:latin typeface="NimbusRomNo9L-Regu"/>
              </a:rPr>
              <a:t>the merger of Dataset1, Dataset2, and Dataset3</a:t>
            </a:r>
            <a:endParaRPr lang="en-CA" sz="1800" dirty="0"/>
          </a:p>
        </p:txBody>
      </p:sp>
      <p:graphicFrame>
        <p:nvGraphicFramePr>
          <p:cNvPr id="4" name="Table 4">
            <a:extLst>
              <a:ext uri="{FF2B5EF4-FFF2-40B4-BE49-F238E27FC236}">
                <a16:creationId xmlns:a16="http://schemas.microsoft.com/office/drawing/2014/main" id="{AC28D620-F435-483B-AF46-DB2518246A36}"/>
              </a:ext>
            </a:extLst>
          </p:cNvPr>
          <p:cNvGraphicFramePr>
            <a:graphicFrameLocks noGrp="1"/>
          </p:cNvGraphicFramePr>
          <p:nvPr>
            <p:extLst>
              <p:ext uri="{D42A27DB-BD31-4B8C-83A1-F6EECF244321}">
                <p14:modId xmlns:p14="http://schemas.microsoft.com/office/powerpoint/2010/main" val="2314721576"/>
              </p:ext>
            </p:extLst>
          </p:nvPr>
        </p:nvGraphicFramePr>
        <p:xfrm>
          <a:off x="948924" y="2237746"/>
          <a:ext cx="8328242" cy="3843156"/>
        </p:xfrm>
        <a:graphic>
          <a:graphicData uri="http://schemas.openxmlformats.org/drawingml/2006/table">
            <a:tbl>
              <a:tblPr firstRow="1" bandRow="1">
                <a:tableStyleId>{5C22544A-7EE6-4342-B048-85BDC9FD1C3A}</a:tableStyleId>
              </a:tblPr>
              <a:tblGrid>
                <a:gridCol w="4164121">
                  <a:extLst>
                    <a:ext uri="{9D8B030D-6E8A-4147-A177-3AD203B41FA5}">
                      <a16:colId xmlns:a16="http://schemas.microsoft.com/office/drawing/2014/main" val="833592785"/>
                    </a:ext>
                  </a:extLst>
                </a:gridCol>
                <a:gridCol w="4164121">
                  <a:extLst>
                    <a:ext uri="{9D8B030D-6E8A-4147-A177-3AD203B41FA5}">
                      <a16:colId xmlns:a16="http://schemas.microsoft.com/office/drawing/2014/main" val="3578381891"/>
                    </a:ext>
                  </a:extLst>
                </a:gridCol>
              </a:tblGrid>
              <a:tr h="427166">
                <a:tc>
                  <a:txBody>
                    <a:bodyPr/>
                    <a:lstStyle/>
                    <a:p>
                      <a:r>
                        <a:rPr lang="en-CA" dirty="0"/>
                        <a:t>Type of Face Masks</a:t>
                      </a:r>
                    </a:p>
                  </a:txBody>
                  <a:tcPr/>
                </a:tc>
                <a:tc>
                  <a:txBody>
                    <a:bodyPr/>
                    <a:lstStyle/>
                    <a:p>
                      <a:r>
                        <a:rPr lang="en-CA" dirty="0"/>
                        <a:t>Accuracy</a:t>
                      </a:r>
                    </a:p>
                  </a:txBody>
                  <a:tcPr/>
                </a:tc>
                <a:extLst>
                  <a:ext uri="{0D108BD9-81ED-4DB2-BD59-A6C34878D82A}">
                    <a16:rowId xmlns:a16="http://schemas.microsoft.com/office/drawing/2014/main" val="1903398037"/>
                  </a:ext>
                </a:extLst>
              </a:tr>
              <a:tr h="427166">
                <a:tc>
                  <a:txBody>
                    <a:bodyPr/>
                    <a:lstStyle/>
                    <a:p>
                      <a:r>
                        <a:rPr lang="en-CA" sz="1800" b="0" i="0" u="none" strike="noStrike" kern="1200" baseline="0" dirty="0">
                          <a:solidFill>
                            <a:schemeClr val="dk1"/>
                          </a:solidFill>
                          <a:latin typeface="+mn-lt"/>
                          <a:ea typeface="+mn-ea"/>
                          <a:cs typeface="+mn-cs"/>
                        </a:rPr>
                        <a:t>Complete Dataset</a:t>
                      </a:r>
                      <a:endParaRPr lang="en-CA" dirty="0"/>
                    </a:p>
                  </a:txBody>
                  <a:tcPr/>
                </a:tc>
                <a:tc>
                  <a:txBody>
                    <a:bodyPr/>
                    <a:lstStyle/>
                    <a:p>
                      <a:r>
                        <a:rPr lang="en-CA" dirty="0"/>
                        <a:t>97.57%</a:t>
                      </a:r>
                    </a:p>
                  </a:txBody>
                  <a:tcPr/>
                </a:tc>
                <a:extLst>
                  <a:ext uri="{0D108BD9-81ED-4DB2-BD59-A6C34878D82A}">
                    <a16:rowId xmlns:a16="http://schemas.microsoft.com/office/drawing/2014/main" val="1539008392"/>
                  </a:ext>
                </a:extLst>
              </a:tr>
              <a:tr h="4271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Correctly Masked Dataset1(</a:t>
                      </a:r>
                      <a:r>
                        <a:rPr lang="en-CA" dirty="0" err="1"/>
                        <a:t>MaskedFaceNet</a:t>
                      </a:r>
                      <a:r>
                        <a:rPr lang="en-CA" dirty="0"/>
                        <a:t>)</a:t>
                      </a:r>
                    </a:p>
                  </a:txBody>
                  <a:tcPr/>
                </a:tc>
                <a:tc>
                  <a:txBody>
                    <a:bodyPr/>
                    <a:lstStyle/>
                    <a:p>
                      <a:r>
                        <a:rPr lang="en-CA" dirty="0"/>
                        <a:t>99.29%</a:t>
                      </a:r>
                    </a:p>
                  </a:txBody>
                  <a:tcPr/>
                </a:tc>
                <a:extLst>
                  <a:ext uri="{0D108BD9-81ED-4DB2-BD59-A6C34878D82A}">
                    <a16:rowId xmlns:a16="http://schemas.microsoft.com/office/drawing/2014/main" val="266513469"/>
                  </a:ext>
                </a:extLst>
              </a:tr>
              <a:tr h="427166">
                <a:tc>
                  <a:txBody>
                    <a:bodyPr/>
                    <a:lstStyle/>
                    <a:p>
                      <a:r>
                        <a:rPr lang="en-CA" dirty="0"/>
                        <a:t>Incorrectly Masked Dataset1(</a:t>
                      </a:r>
                      <a:r>
                        <a:rPr lang="en-CA" dirty="0" err="1"/>
                        <a:t>MaskedFaceNet</a:t>
                      </a:r>
                      <a:r>
                        <a:rPr lang="en-CA" dirty="0"/>
                        <a:t>)</a:t>
                      </a:r>
                    </a:p>
                  </a:txBody>
                  <a:tcPr/>
                </a:tc>
                <a:tc>
                  <a:txBody>
                    <a:bodyPr/>
                    <a:lstStyle/>
                    <a:p>
                      <a:r>
                        <a:rPr lang="en-CA" dirty="0"/>
                        <a:t>98.08%</a:t>
                      </a:r>
                    </a:p>
                  </a:txBody>
                  <a:tcPr/>
                </a:tc>
                <a:extLst>
                  <a:ext uri="{0D108BD9-81ED-4DB2-BD59-A6C34878D82A}">
                    <a16:rowId xmlns:a16="http://schemas.microsoft.com/office/drawing/2014/main" val="2070905380"/>
                  </a:ext>
                </a:extLst>
              </a:tr>
              <a:tr h="427166">
                <a:tc>
                  <a:txBody>
                    <a:bodyPr/>
                    <a:lstStyle/>
                    <a:p>
                      <a:r>
                        <a:rPr lang="en-CA" dirty="0"/>
                        <a:t>Correctly Masked Dataset2(Kaggle)</a:t>
                      </a:r>
                    </a:p>
                  </a:txBody>
                  <a:tcPr/>
                </a:tc>
                <a:tc>
                  <a:txBody>
                    <a:bodyPr/>
                    <a:lstStyle/>
                    <a:p>
                      <a:r>
                        <a:rPr lang="en-CA" dirty="0"/>
                        <a:t>87.93%</a:t>
                      </a:r>
                    </a:p>
                  </a:txBody>
                  <a:tcPr/>
                </a:tc>
                <a:extLst>
                  <a:ext uri="{0D108BD9-81ED-4DB2-BD59-A6C34878D82A}">
                    <a16:rowId xmlns:a16="http://schemas.microsoft.com/office/drawing/2014/main" val="3610347241"/>
                  </a:ext>
                </a:extLst>
              </a:tr>
              <a:tr h="427166">
                <a:tc>
                  <a:txBody>
                    <a:bodyPr/>
                    <a:lstStyle/>
                    <a:p>
                      <a:r>
                        <a:rPr lang="en-CA" dirty="0"/>
                        <a:t>Incorrectly Masked Dataset2(Kaggle)</a:t>
                      </a:r>
                    </a:p>
                  </a:txBody>
                  <a:tcPr/>
                </a:tc>
                <a:tc>
                  <a:txBody>
                    <a:bodyPr/>
                    <a:lstStyle/>
                    <a:p>
                      <a:r>
                        <a:rPr lang="en-CA" dirty="0"/>
                        <a:t>79.81%</a:t>
                      </a:r>
                    </a:p>
                  </a:txBody>
                  <a:tcPr/>
                </a:tc>
                <a:extLst>
                  <a:ext uri="{0D108BD9-81ED-4DB2-BD59-A6C34878D82A}">
                    <a16:rowId xmlns:a16="http://schemas.microsoft.com/office/drawing/2014/main" val="1278721106"/>
                  </a:ext>
                </a:extLst>
              </a:tr>
              <a:tr h="427166">
                <a:tc>
                  <a:txBody>
                    <a:bodyPr/>
                    <a:lstStyle/>
                    <a:p>
                      <a:r>
                        <a:rPr lang="en-CA" dirty="0"/>
                        <a:t>Correctly Masked Dataset3(</a:t>
                      </a:r>
                      <a:r>
                        <a:rPr lang="en-CA" dirty="0" err="1"/>
                        <a:t>SCFace</a:t>
                      </a:r>
                      <a:r>
                        <a:rPr lang="en-CA" dirty="0"/>
                        <a:t>)</a:t>
                      </a:r>
                    </a:p>
                  </a:txBody>
                  <a:tcPr/>
                </a:tc>
                <a:tc>
                  <a:txBody>
                    <a:bodyPr/>
                    <a:lstStyle/>
                    <a:p>
                      <a:r>
                        <a:rPr lang="en-CA" dirty="0"/>
                        <a:t>97.64%</a:t>
                      </a:r>
                    </a:p>
                  </a:txBody>
                  <a:tcPr/>
                </a:tc>
                <a:extLst>
                  <a:ext uri="{0D108BD9-81ED-4DB2-BD59-A6C34878D82A}">
                    <a16:rowId xmlns:a16="http://schemas.microsoft.com/office/drawing/2014/main" val="2633011533"/>
                  </a:ext>
                </a:extLst>
              </a:tr>
              <a:tr h="427166">
                <a:tc>
                  <a:txBody>
                    <a:bodyPr/>
                    <a:lstStyle/>
                    <a:p>
                      <a:r>
                        <a:rPr lang="en-CA" dirty="0"/>
                        <a:t>Incorrectly Masked Dataset3(</a:t>
                      </a:r>
                      <a:r>
                        <a:rPr lang="en-CA" dirty="0" err="1"/>
                        <a:t>SCFace</a:t>
                      </a:r>
                      <a:r>
                        <a:rPr lang="en-CA" dirty="0"/>
                        <a:t>)</a:t>
                      </a:r>
                    </a:p>
                  </a:txBody>
                  <a:tcPr/>
                </a:tc>
                <a:tc>
                  <a:txBody>
                    <a:bodyPr/>
                    <a:lstStyle/>
                    <a:p>
                      <a:r>
                        <a:rPr lang="en-CA" dirty="0"/>
                        <a:t>97.88%</a:t>
                      </a:r>
                    </a:p>
                  </a:txBody>
                  <a:tcPr/>
                </a:tc>
                <a:extLst>
                  <a:ext uri="{0D108BD9-81ED-4DB2-BD59-A6C34878D82A}">
                    <a16:rowId xmlns:a16="http://schemas.microsoft.com/office/drawing/2014/main" val="2218890325"/>
                  </a:ext>
                </a:extLst>
              </a:tr>
            </a:tbl>
          </a:graphicData>
        </a:graphic>
      </p:graphicFrame>
    </p:spTree>
    <p:extLst>
      <p:ext uri="{BB962C8B-B14F-4D97-AF65-F5344CB8AC3E}">
        <p14:creationId xmlns:p14="http://schemas.microsoft.com/office/powerpoint/2010/main" val="1467109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A97F8-2E18-47B5-8527-1B66D4288055}"/>
              </a:ext>
            </a:extLst>
          </p:cNvPr>
          <p:cNvSpPr>
            <a:spLocks noGrp="1"/>
          </p:cNvSpPr>
          <p:nvPr>
            <p:ph type="title"/>
          </p:nvPr>
        </p:nvSpPr>
        <p:spPr/>
        <p:txBody>
          <a:bodyPr/>
          <a:lstStyle/>
          <a:p>
            <a:r>
              <a:rPr lang="en-US" dirty="0"/>
              <a:t>Experiment5</a:t>
            </a:r>
            <a:endParaRPr lang="en-CA" dirty="0"/>
          </a:p>
        </p:txBody>
      </p:sp>
      <p:sp>
        <p:nvSpPr>
          <p:cNvPr id="3" name="Content Placeholder 2">
            <a:extLst>
              <a:ext uri="{FF2B5EF4-FFF2-40B4-BE49-F238E27FC236}">
                <a16:creationId xmlns:a16="http://schemas.microsoft.com/office/drawing/2014/main" id="{A34D060D-BB43-46E1-90C7-80B0449A0DD5}"/>
              </a:ext>
            </a:extLst>
          </p:cNvPr>
          <p:cNvSpPr>
            <a:spLocks noGrp="1"/>
          </p:cNvSpPr>
          <p:nvPr>
            <p:ph idx="1"/>
          </p:nvPr>
        </p:nvSpPr>
        <p:spPr>
          <a:xfrm>
            <a:off x="838200" y="1825625"/>
            <a:ext cx="10515600" cy="4965792"/>
          </a:xfrm>
        </p:spPr>
        <p:txBody>
          <a:bodyPr/>
          <a:lstStyle/>
          <a:p>
            <a:pPr marL="0" indent="0">
              <a:buNone/>
            </a:pPr>
            <a:r>
              <a:rPr lang="en-US" sz="1800" dirty="0"/>
              <a:t>A CNN model got applied on the dataset prepared from </a:t>
            </a:r>
            <a:r>
              <a:rPr lang="en-US" sz="1800" b="0" i="0" u="none" strike="noStrike" baseline="0" dirty="0">
                <a:latin typeface="NimbusRomNo9L-Regu"/>
              </a:rPr>
              <a:t>the merger of Dataset1, Dataset2, and Dataset3 and GAN generated images </a:t>
            </a:r>
          </a:p>
          <a:p>
            <a:pPr marL="0" indent="0">
              <a:buNone/>
            </a:pPr>
            <a:endParaRPr lang="en-US" sz="1800" dirty="0">
              <a:latin typeface="NimbusRomNo9L-Regu"/>
            </a:endParaRPr>
          </a:p>
          <a:p>
            <a:pPr marL="0" indent="0">
              <a:buNone/>
            </a:pPr>
            <a:endParaRPr lang="en-US" sz="1800" b="0" i="0" u="none" strike="noStrike" baseline="0" dirty="0">
              <a:latin typeface="NimbusRomNo9L-Regu"/>
            </a:endParaRPr>
          </a:p>
          <a:p>
            <a:pPr marL="0" indent="0">
              <a:buNone/>
            </a:pPr>
            <a:endParaRPr lang="en-US" sz="1800" dirty="0">
              <a:latin typeface="NimbusRomNo9L-Regu"/>
            </a:endParaRPr>
          </a:p>
          <a:p>
            <a:pPr marL="0" indent="0">
              <a:buNone/>
            </a:pPr>
            <a:endParaRPr lang="en-US" sz="1800" b="0" i="0" u="none" strike="noStrike" baseline="0" dirty="0">
              <a:latin typeface="NimbusRomNo9L-Regu"/>
            </a:endParaRPr>
          </a:p>
          <a:p>
            <a:pPr marL="0" indent="0">
              <a:buNone/>
            </a:pPr>
            <a:endParaRPr lang="en-US" sz="1800" dirty="0">
              <a:latin typeface="NimbusRomNo9L-Regu"/>
            </a:endParaRPr>
          </a:p>
          <a:p>
            <a:pPr marL="0" indent="0">
              <a:buNone/>
            </a:pPr>
            <a:endParaRPr lang="en-US" sz="1800" b="0" i="0" u="none" strike="noStrike" baseline="0" dirty="0">
              <a:latin typeface="NimbusRomNo9L-Regu"/>
            </a:endParaRPr>
          </a:p>
          <a:p>
            <a:pPr marL="0" indent="0">
              <a:buNone/>
            </a:pPr>
            <a:endParaRPr lang="en-US" sz="1800" dirty="0">
              <a:latin typeface="NimbusRomNo9L-Regu"/>
            </a:endParaRPr>
          </a:p>
          <a:p>
            <a:pPr marL="0" indent="0">
              <a:buNone/>
            </a:pPr>
            <a:endParaRPr lang="en-US" sz="1800" b="0" i="0" u="none" strike="noStrike" baseline="0" dirty="0">
              <a:latin typeface="NimbusRomNo9L-Regu"/>
            </a:endParaRPr>
          </a:p>
          <a:p>
            <a:pPr marL="0" indent="0">
              <a:buNone/>
            </a:pPr>
            <a:endParaRPr lang="en-US" sz="1800" dirty="0">
              <a:latin typeface="NimbusRomNo9L-Regu"/>
            </a:endParaRPr>
          </a:p>
          <a:p>
            <a:pPr marL="0" indent="0">
              <a:buNone/>
            </a:pPr>
            <a:endParaRPr lang="en-US" sz="1800" b="0" i="0" u="none" strike="noStrike" baseline="0" dirty="0">
              <a:latin typeface="NimbusRomNo9L-Regu"/>
            </a:endParaRPr>
          </a:p>
          <a:p>
            <a:pPr marL="0" indent="0">
              <a:buNone/>
            </a:pPr>
            <a:r>
              <a:rPr lang="en-US" sz="1800" b="0" i="0" u="none" strike="noStrike" baseline="0" dirty="0">
                <a:latin typeface="NimbusRomNo9L-Regu"/>
              </a:rPr>
              <a:t>There is no noticeable performance difference between experiment4 and experiment5 despite tacking the issue of class imbalance using GAN.</a:t>
            </a:r>
          </a:p>
          <a:p>
            <a:pPr marL="0" indent="0">
              <a:buNone/>
            </a:pPr>
            <a:endParaRPr lang="en-US" sz="1800" b="0" i="0" u="none" strike="noStrike" baseline="0" dirty="0">
              <a:latin typeface="NimbusRomNo9L-Regu"/>
            </a:endParaRPr>
          </a:p>
          <a:p>
            <a:pPr marL="0" indent="0">
              <a:buNone/>
            </a:pPr>
            <a:endParaRPr lang="en-CA" sz="1800" dirty="0"/>
          </a:p>
          <a:p>
            <a:pPr marL="0" indent="0">
              <a:buNone/>
            </a:pPr>
            <a:endParaRPr lang="en-CA" dirty="0"/>
          </a:p>
        </p:txBody>
      </p:sp>
      <p:graphicFrame>
        <p:nvGraphicFramePr>
          <p:cNvPr id="6" name="Table 6">
            <a:extLst>
              <a:ext uri="{FF2B5EF4-FFF2-40B4-BE49-F238E27FC236}">
                <a16:creationId xmlns:a16="http://schemas.microsoft.com/office/drawing/2014/main" id="{FBF80B8D-7040-45AD-8031-7944B0CC5093}"/>
              </a:ext>
            </a:extLst>
          </p:cNvPr>
          <p:cNvGraphicFramePr>
            <a:graphicFrameLocks noGrp="1"/>
          </p:cNvGraphicFramePr>
          <p:nvPr>
            <p:extLst>
              <p:ext uri="{D42A27DB-BD31-4B8C-83A1-F6EECF244321}">
                <p14:modId xmlns:p14="http://schemas.microsoft.com/office/powerpoint/2010/main" val="2602719384"/>
              </p:ext>
            </p:extLst>
          </p:nvPr>
        </p:nvGraphicFramePr>
        <p:xfrm>
          <a:off x="922292" y="2517934"/>
          <a:ext cx="8128000" cy="3505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30498222"/>
                    </a:ext>
                  </a:extLst>
                </a:gridCol>
                <a:gridCol w="4064000">
                  <a:extLst>
                    <a:ext uri="{9D8B030D-6E8A-4147-A177-3AD203B41FA5}">
                      <a16:colId xmlns:a16="http://schemas.microsoft.com/office/drawing/2014/main" val="168542026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Type of Face Masks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Accuracy</a:t>
                      </a:r>
                    </a:p>
                  </a:txBody>
                  <a:tcPr/>
                </a:tc>
                <a:extLst>
                  <a:ext uri="{0D108BD9-81ED-4DB2-BD59-A6C34878D82A}">
                    <a16:rowId xmlns:a16="http://schemas.microsoft.com/office/drawing/2014/main" val="1276171525"/>
                  </a:ext>
                </a:extLst>
              </a:tr>
              <a:tr h="370840">
                <a:tc>
                  <a:txBody>
                    <a:bodyPr/>
                    <a:lstStyle/>
                    <a:p>
                      <a:r>
                        <a:rPr lang="en-CA" sz="1800" b="0" i="0" u="none" strike="noStrike" kern="1200" baseline="0" dirty="0">
                          <a:solidFill>
                            <a:schemeClr val="dk1"/>
                          </a:solidFill>
                          <a:latin typeface="+mn-lt"/>
                          <a:ea typeface="+mn-ea"/>
                          <a:cs typeface="+mn-cs"/>
                        </a:rPr>
                        <a:t>Complete Dataset</a:t>
                      </a:r>
                      <a:endParaRPr lang="en-CA" dirty="0"/>
                    </a:p>
                  </a:txBody>
                  <a:tcPr/>
                </a:tc>
                <a:tc>
                  <a:txBody>
                    <a:bodyPr/>
                    <a:lstStyle/>
                    <a:p>
                      <a:r>
                        <a:rPr lang="en-CA" sz="1800" b="0" i="0" u="none" strike="noStrike" kern="1200" baseline="0" dirty="0">
                          <a:solidFill>
                            <a:schemeClr val="dk1"/>
                          </a:solidFill>
                          <a:latin typeface="+mn-lt"/>
                          <a:ea typeface="+mn-ea"/>
                          <a:cs typeface="+mn-cs"/>
                        </a:rPr>
                        <a:t>97.51%</a:t>
                      </a:r>
                      <a:endParaRPr lang="en-CA" dirty="0"/>
                    </a:p>
                  </a:txBody>
                  <a:tcPr/>
                </a:tc>
                <a:extLst>
                  <a:ext uri="{0D108BD9-81ED-4DB2-BD59-A6C34878D82A}">
                    <a16:rowId xmlns:a16="http://schemas.microsoft.com/office/drawing/2014/main" val="22305054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Correctly Masked Dataset1(</a:t>
                      </a:r>
                      <a:r>
                        <a:rPr lang="en-CA" dirty="0" err="1"/>
                        <a:t>MaskedFaceNet</a:t>
                      </a:r>
                      <a:r>
                        <a:rPr lang="en-CA" dirty="0"/>
                        <a:t>)</a:t>
                      </a:r>
                    </a:p>
                  </a:txBody>
                  <a:tcPr/>
                </a:tc>
                <a:tc>
                  <a:txBody>
                    <a:bodyPr/>
                    <a:lstStyle/>
                    <a:p>
                      <a:r>
                        <a:rPr lang="en-CA" sz="1800" b="0" i="0" u="none" strike="noStrike" kern="1200" baseline="0" dirty="0">
                          <a:solidFill>
                            <a:schemeClr val="dk1"/>
                          </a:solidFill>
                          <a:latin typeface="+mn-lt"/>
                          <a:ea typeface="+mn-ea"/>
                          <a:cs typeface="+mn-cs"/>
                        </a:rPr>
                        <a:t>97.96%</a:t>
                      </a:r>
                      <a:endParaRPr lang="en-CA" dirty="0"/>
                    </a:p>
                  </a:txBody>
                  <a:tcPr/>
                </a:tc>
                <a:extLst>
                  <a:ext uri="{0D108BD9-81ED-4DB2-BD59-A6C34878D82A}">
                    <a16:rowId xmlns:a16="http://schemas.microsoft.com/office/drawing/2014/main" val="1759489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Incorrectly Masked Dataset1(</a:t>
                      </a:r>
                      <a:r>
                        <a:rPr lang="en-CA" dirty="0" err="1"/>
                        <a:t>MaskedFaceNet</a:t>
                      </a:r>
                      <a:r>
                        <a:rPr lang="en-CA" dirty="0"/>
                        <a:t>)</a:t>
                      </a:r>
                    </a:p>
                  </a:txBody>
                  <a:tcPr/>
                </a:tc>
                <a:tc>
                  <a:txBody>
                    <a:bodyPr/>
                    <a:lstStyle/>
                    <a:p>
                      <a:r>
                        <a:rPr lang="en-CA" sz="1800" b="0" i="0" u="none" strike="noStrike" kern="1200" baseline="0" dirty="0">
                          <a:solidFill>
                            <a:schemeClr val="dk1"/>
                          </a:solidFill>
                          <a:latin typeface="+mn-lt"/>
                          <a:ea typeface="+mn-ea"/>
                          <a:cs typeface="+mn-cs"/>
                        </a:rPr>
                        <a:t>97.51%</a:t>
                      </a:r>
                      <a:endParaRPr lang="en-CA" dirty="0"/>
                    </a:p>
                  </a:txBody>
                  <a:tcPr/>
                </a:tc>
                <a:extLst>
                  <a:ext uri="{0D108BD9-81ED-4DB2-BD59-A6C34878D82A}">
                    <a16:rowId xmlns:a16="http://schemas.microsoft.com/office/drawing/2014/main" val="7935220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Correctly Masked Dataset2(Kaggle)</a:t>
                      </a:r>
                    </a:p>
                  </a:txBody>
                  <a:tcPr/>
                </a:tc>
                <a:tc>
                  <a:txBody>
                    <a:bodyPr/>
                    <a:lstStyle/>
                    <a:p>
                      <a:r>
                        <a:rPr lang="en-CA" sz="1800" b="0" i="0" u="none" strike="noStrike" kern="1200" baseline="0" dirty="0">
                          <a:solidFill>
                            <a:schemeClr val="dk1"/>
                          </a:solidFill>
                          <a:latin typeface="+mn-lt"/>
                          <a:ea typeface="+mn-ea"/>
                          <a:cs typeface="+mn-cs"/>
                        </a:rPr>
                        <a:t>89.63%</a:t>
                      </a:r>
                      <a:endParaRPr lang="en-CA" dirty="0"/>
                    </a:p>
                  </a:txBody>
                  <a:tcPr/>
                </a:tc>
                <a:extLst>
                  <a:ext uri="{0D108BD9-81ED-4DB2-BD59-A6C34878D82A}">
                    <a16:rowId xmlns:a16="http://schemas.microsoft.com/office/drawing/2014/main" val="18843953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Incorrectly Masked Dataset2(Kaggle)</a:t>
                      </a:r>
                    </a:p>
                  </a:txBody>
                  <a:tcPr/>
                </a:tc>
                <a:tc>
                  <a:txBody>
                    <a:bodyPr/>
                    <a:lstStyle/>
                    <a:p>
                      <a:r>
                        <a:rPr lang="en-CA" sz="1800" b="0" i="0" u="none" strike="noStrike" kern="1200" baseline="0" dirty="0">
                          <a:solidFill>
                            <a:schemeClr val="dk1"/>
                          </a:solidFill>
                          <a:latin typeface="+mn-lt"/>
                          <a:ea typeface="+mn-ea"/>
                          <a:cs typeface="+mn-cs"/>
                        </a:rPr>
                        <a:t>74.72%</a:t>
                      </a:r>
                      <a:endParaRPr lang="en-CA" dirty="0"/>
                    </a:p>
                  </a:txBody>
                  <a:tcPr/>
                </a:tc>
                <a:extLst>
                  <a:ext uri="{0D108BD9-81ED-4DB2-BD59-A6C34878D82A}">
                    <a16:rowId xmlns:a16="http://schemas.microsoft.com/office/drawing/2014/main" val="32456274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Correctly Masked Dataset3(</a:t>
                      </a:r>
                      <a:r>
                        <a:rPr lang="en-CA" dirty="0" err="1"/>
                        <a:t>SCFace</a:t>
                      </a:r>
                      <a:r>
                        <a:rPr lang="en-CA" dirty="0"/>
                        <a:t>)</a:t>
                      </a:r>
                    </a:p>
                  </a:txBody>
                  <a:tcPr/>
                </a:tc>
                <a:tc>
                  <a:txBody>
                    <a:bodyPr/>
                    <a:lstStyle/>
                    <a:p>
                      <a:r>
                        <a:rPr lang="en-CA" sz="1800" b="0" i="0" u="none" strike="noStrike" kern="1200" baseline="0" dirty="0">
                          <a:solidFill>
                            <a:schemeClr val="dk1"/>
                          </a:solidFill>
                          <a:latin typeface="+mn-lt"/>
                          <a:ea typeface="+mn-ea"/>
                          <a:cs typeface="+mn-cs"/>
                        </a:rPr>
                        <a:t>99.33%</a:t>
                      </a:r>
                      <a:endParaRPr lang="en-CA" dirty="0"/>
                    </a:p>
                  </a:txBody>
                  <a:tcPr/>
                </a:tc>
                <a:extLst>
                  <a:ext uri="{0D108BD9-81ED-4DB2-BD59-A6C34878D82A}">
                    <a16:rowId xmlns:a16="http://schemas.microsoft.com/office/drawing/2014/main" val="12916495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Incorrectly Masked Dataset3(</a:t>
                      </a:r>
                      <a:r>
                        <a:rPr lang="en-CA" dirty="0" err="1"/>
                        <a:t>SCFace</a:t>
                      </a:r>
                      <a:r>
                        <a:rPr lang="en-CA" dirty="0"/>
                        <a:t>)</a:t>
                      </a:r>
                    </a:p>
                  </a:txBody>
                  <a:tcPr/>
                </a:tc>
                <a:tc>
                  <a:txBody>
                    <a:bodyPr/>
                    <a:lstStyle/>
                    <a:p>
                      <a:r>
                        <a:rPr lang="en-CA" sz="1800" b="0" i="0" u="none" strike="noStrike" kern="1200" baseline="0" dirty="0">
                          <a:solidFill>
                            <a:schemeClr val="dk1"/>
                          </a:solidFill>
                          <a:latin typeface="+mn-lt"/>
                          <a:ea typeface="+mn-ea"/>
                          <a:cs typeface="+mn-cs"/>
                        </a:rPr>
                        <a:t>95.78%</a:t>
                      </a:r>
                      <a:endParaRPr lang="en-CA" dirty="0"/>
                    </a:p>
                  </a:txBody>
                  <a:tcPr/>
                </a:tc>
                <a:extLst>
                  <a:ext uri="{0D108BD9-81ED-4DB2-BD59-A6C34878D82A}">
                    <a16:rowId xmlns:a16="http://schemas.microsoft.com/office/drawing/2014/main" val="2040499317"/>
                  </a:ext>
                </a:extLst>
              </a:tr>
            </a:tbl>
          </a:graphicData>
        </a:graphic>
      </p:graphicFrame>
    </p:spTree>
    <p:extLst>
      <p:ext uri="{BB962C8B-B14F-4D97-AF65-F5344CB8AC3E}">
        <p14:creationId xmlns:p14="http://schemas.microsoft.com/office/powerpoint/2010/main" val="3676517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3650A-FA1C-49D8-9BA7-F1934C8C8D1A}"/>
              </a:ext>
            </a:extLst>
          </p:cNvPr>
          <p:cNvSpPr>
            <a:spLocks noGrp="1"/>
          </p:cNvSpPr>
          <p:nvPr>
            <p:ph type="title"/>
          </p:nvPr>
        </p:nvSpPr>
        <p:spPr/>
        <p:txBody>
          <a:bodyPr/>
          <a:lstStyle/>
          <a:p>
            <a:r>
              <a:rPr lang="en-US" dirty="0"/>
              <a:t>Gan no performance improvement reason</a:t>
            </a:r>
            <a:endParaRPr lang="en-CA" dirty="0"/>
          </a:p>
        </p:txBody>
      </p:sp>
      <p:sp>
        <p:nvSpPr>
          <p:cNvPr id="3" name="Content Placeholder 2">
            <a:extLst>
              <a:ext uri="{FF2B5EF4-FFF2-40B4-BE49-F238E27FC236}">
                <a16:creationId xmlns:a16="http://schemas.microsoft.com/office/drawing/2014/main" id="{7D4C09C9-0DF1-4040-B585-03E53FCE4D26}"/>
              </a:ext>
            </a:extLst>
          </p:cNvPr>
          <p:cNvSpPr>
            <a:spLocks noGrp="1"/>
          </p:cNvSpPr>
          <p:nvPr>
            <p:ph idx="1"/>
          </p:nvPr>
        </p:nvSpPr>
        <p:spPr/>
        <p:txBody>
          <a:bodyPr/>
          <a:lstStyle/>
          <a:p>
            <a:pPr algn="l"/>
            <a:r>
              <a:rPr lang="en-US" sz="1800" b="0" i="0" u="none" strike="noStrike" baseline="0" dirty="0">
                <a:latin typeface="NimbusRomNo9L-Regu"/>
              </a:rPr>
              <a:t>GAN model does not have enough training data for the training.</a:t>
            </a:r>
          </a:p>
          <a:p>
            <a:pPr algn="l"/>
            <a:r>
              <a:rPr lang="en-US" sz="1800" b="0" i="0" u="none" strike="noStrike" baseline="0" dirty="0">
                <a:latin typeface="NimbusRomNo9L-Regu"/>
              </a:rPr>
              <a:t>Hence, the quality of GAN-generated images is significantly poor in comparison to original images.</a:t>
            </a:r>
            <a:endParaRPr lang="en-CA" dirty="0"/>
          </a:p>
        </p:txBody>
      </p:sp>
    </p:spTree>
    <p:extLst>
      <p:ext uri="{BB962C8B-B14F-4D97-AF65-F5344CB8AC3E}">
        <p14:creationId xmlns:p14="http://schemas.microsoft.com/office/powerpoint/2010/main" val="4194131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063B5-74CA-4CFC-BFC2-B03CF1505965}"/>
              </a:ext>
            </a:extLst>
          </p:cNvPr>
          <p:cNvSpPr>
            <a:spLocks noGrp="1"/>
          </p:cNvSpPr>
          <p:nvPr>
            <p:ph type="title"/>
          </p:nvPr>
        </p:nvSpPr>
        <p:spPr/>
        <p:txBody>
          <a:bodyPr/>
          <a:lstStyle/>
          <a:p>
            <a:r>
              <a:rPr lang="en-US" dirty="0"/>
              <a:t>Comparative analysis between all the experiments</a:t>
            </a:r>
            <a:endParaRPr lang="en-CA" dirty="0"/>
          </a:p>
        </p:txBody>
      </p:sp>
      <p:sp>
        <p:nvSpPr>
          <p:cNvPr id="3" name="Content Placeholder 2">
            <a:extLst>
              <a:ext uri="{FF2B5EF4-FFF2-40B4-BE49-F238E27FC236}">
                <a16:creationId xmlns:a16="http://schemas.microsoft.com/office/drawing/2014/main" id="{530B28B0-EF98-49F1-87CE-887D9E4FD2FE}"/>
              </a:ext>
            </a:extLst>
          </p:cNvPr>
          <p:cNvSpPr>
            <a:spLocks noGrp="1"/>
          </p:cNvSpPr>
          <p:nvPr>
            <p:ph idx="1"/>
          </p:nvPr>
        </p:nvSpPr>
        <p:spPr>
          <a:xfrm>
            <a:off x="838200" y="1825624"/>
            <a:ext cx="10515600" cy="4948037"/>
          </a:xfrm>
        </p:spPr>
        <p:txBody>
          <a:bodyPr>
            <a:normAutofit fontScale="92500" lnSpcReduction="20000"/>
          </a:bodyPr>
          <a:lstStyle/>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sz="900" dirty="0"/>
          </a:p>
          <a:p>
            <a:pPr marL="0" indent="0">
              <a:buNone/>
            </a:pPr>
            <a:r>
              <a:rPr lang="en-US" sz="2100" dirty="0"/>
              <a:t>It can be seen that Dataset3 slightly outperforms all other datasets. It is because:</a:t>
            </a:r>
          </a:p>
          <a:p>
            <a:r>
              <a:rPr lang="en-US" sz="2100" dirty="0"/>
              <a:t>One of the reasons behind that is it includes images of subjects with different types and colors of face masks. </a:t>
            </a:r>
          </a:p>
          <a:p>
            <a:r>
              <a:rPr lang="en-US" sz="2100" dirty="0"/>
              <a:t>It also has images of humans with different angles for example Front, Left, Right.</a:t>
            </a:r>
          </a:p>
          <a:p>
            <a:r>
              <a:rPr lang="en-US" sz="2100" dirty="0"/>
              <a:t>It also doesn’t have misclassified images.</a:t>
            </a:r>
          </a:p>
          <a:p>
            <a:pPr marL="0" indent="0">
              <a:buNone/>
            </a:pPr>
            <a:endParaRPr lang="en-US" dirty="0"/>
          </a:p>
          <a:p>
            <a:pPr marL="0" indent="0">
              <a:buNone/>
            </a:pPr>
            <a:endParaRPr lang="en-CA" dirty="0"/>
          </a:p>
        </p:txBody>
      </p:sp>
      <p:graphicFrame>
        <p:nvGraphicFramePr>
          <p:cNvPr id="6" name="Table 6">
            <a:extLst>
              <a:ext uri="{FF2B5EF4-FFF2-40B4-BE49-F238E27FC236}">
                <a16:creationId xmlns:a16="http://schemas.microsoft.com/office/drawing/2014/main" id="{BB753FFA-7FFC-4A58-A011-EC07FD020991}"/>
              </a:ext>
            </a:extLst>
          </p:cNvPr>
          <p:cNvGraphicFramePr>
            <a:graphicFrameLocks noGrp="1"/>
          </p:cNvGraphicFramePr>
          <p:nvPr>
            <p:extLst>
              <p:ext uri="{D42A27DB-BD31-4B8C-83A1-F6EECF244321}">
                <p14:modId xmlns:p14="http://schemas.microsoft.com/office/powerpoint/2010/main" val="2168055262"/>
              </p:ext>
            </p:extLst>
          </p:nvPr>
        </p:nvGraphicFramePr>
        <p:xfrm>
          <a:off x="931169" y="1825625"/>
          <a:ext cx="8128000" cy="2763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85754899"/>
                    </a:ext>
                  </a:extLst>
                </a:gridCol>
                <a:gridCol w="2032000">
                  <a:extLst>
                    <a:ext uri="{9D8B030D-6E8A-4147-A177-3AD203B41FA5}">
                      <a16:colId xmlns:a16="http://schemas.microsoft.com/office/drawing/2014/main" val="2406173656"/>
                    </a:ext>
                  </a:extLst>
                </a:gridCol>
                <a:gridCol w="2032000">
                  <a:extLst>
                    <a:ext uri="{9D8B030D-6E8A-4147-A177-3AD203B41FA5}">
                      <a16:colId xmlns:a16="http://schemas.microsoft.com/office/drawing/2014/main" val="112931726"/>
                    </a:ext>
                  </a:extLst>
                </a:gridCol>
                <a:gridCol w="2032000">
                  <a:extLst>
                    <a:ext uri="{9D8B030D-6E8A-4147-A177-3AD203B41FA5}">
                      <a16:colId xmlns:a16="http://schemas.microsoft.com/office/drawing/2014/main" val="335882722"/>
                    </a:ext>
                  </a:extLst>
                </a:gridCol>
              </a:tblGrid>
              <a:tr h="370840">
                <a:tc>
                  <a:txBody>
                    <a:bodyPr/>
                    <a:lstStyle/>
                    <a:p>
                      <a:r>
                        <a:rPr lang="en-CA" dirty="0"/>
                        <a:t>Model</a:t>
                      </a:r>
                    </a:p>
                  </a:txBody>
                  <a:tcPr/>
                </a:tc>
                <a:tc>
                  <a:txBody>
                    <a:bodyPr/>
                    <a:lstStyle/>
                    <a:p>
                      <a:r>
                        <a:rPr lang="en-CA" dirty="0"/>
                        <a:t>Accuracy</a:t>
                      </a:r>
                    </a:p>
                  </a:txBody>
                  <a:tcPr/>
                </a:tc>
                <a:tc>
                  <a:txBody>
                    <a:bodyPr/>
                    <a:lstStyle/>
                    <a:p>
                      <a:r>
                        <a:rPr lang="en-CA" dirty="0"/>
                        <a:t>CMFA</a:t>
                      </a:r>
                    </a:p>
                  </a:txBody>
                  <a:tcPr/>
                </a:tc>
                <a:tc>
                  <a:txBody>
                    <a:bodyPr/>
                    <a:lstStyle/>
                    <a:p>
                      <a:r>
                        <a:rPr lang="en-CA" dirty="0"/>
                        <a:t>IMFA</a:t>
                      </a:r>
                    </a:p>
                  </a:txBody>
                  <a:tcPr/>
                </a:tc>
                <a:extLst>
                  <a:ext uri="{0D108BD9-81ED-4DB2-BD59-A6C34878D82A}">
                    <a16:rowId xmlns:a16="http://schemas.microsoft.com/office/drawing/2014/main" val="2070243186"/>
                  </a:ext>
                </a:extLst>
              </a:tr>
              <a:tr h="370840">
                <a:tc>
                  <a:txBody>
                    <a:bodyPr/>
                    <a:lstStyle/>
                    <a:p>
                      <a:r>
                        <a:rPr lang="en-CA" dirty="0"/>
                        <a:t>CNN Dataset1</a:t>
                      </a:r>
                    </a:p>
                  </a:txBody>
                  <a:tcPr/>
                </a:tc>
                <a:tc>
                  <a:txBody>
                    <a:bodyPr/>
                    <a:lstStyle/>
                    <a:p>
                      <a:r>
                        <a:rPr lang="en-CA" dirty="0"/>
                        <a:t>97.90</a:t>
                      </a:r>
                    </a:p>
                  </a:txBody>
                  <a:tcPr/>
                </a:tc>
                <a:tc>
                  <a:txBody>
                    <a:bodyPr/>
                    <a:lstStyle/>
                    <a:p>
                      <a:r>
                        <a:rPr lang="en-CA" dirty="0"/>
                        <a:t>97.81</a:t>
                      </a:r>
                    </a:p>
                  </a:txBody>
                  <a:tcPr/>
                </a:tc>
                <a:tc>
                  <a:txBody>
                    <a:bodyPr/>
                    <a:lstStyle/>
                    <a:p>
                      <a:r>
                        <a:rPr lang="en-CA" dirty="0"/>
                        <a:t> 97.99</a:t>
                      </a:r>
                    </a:p>
                  </a:txBody>
                  <a:tcPr/>
                </a:tc>
                <a:extLst>
                  <a:ext uri="{0D108BD9-81ED-4DB2-BD59-A6C34878D82A}">
                    <a16:rowId xmlns:a16="http://schemas.microsoft.com/office/drawing/2014/main" val="3871251234"/>
                  </a:ext>
                </a:extLst>
              </a:tr>
              <a:tr h="370840">
                <a:tc>
                  <a:txBody>
                    <a:bodyPr/>
                    <a:lstStyle/>
                    <a:p>
                      <a:r>
                        <a:rPr lang="en-CA" dirty="0"/>
                        <a:t>CNN Dataset2</a:t>
                      </a:r>
                    </a:p>
                  </a:txBody>
                  <a:tcPr/>
                </a:tc>
                <a:tc>
                  <a:txBody>
                    <a:bodyPr/>
                    <a:lstStyle/>
                    <a:p>
                      <a:r>
                        <a:rPr lang="en-CA" dirty="0"/>
                        <a:t>91.85</a:t>
                      </a:r>
                    </a:p>
                  </a:txBody>
                  <a:tcPr/>
                </a:tc>
                <a:tc>
                  <a:txBody>
                    <a:bodyPr/>
                    <a:lstStyle/>
                    <a:p>
                      <a:r>
                        <a:rPr lang="en-CA" dirty="0"/>
                        <a:t>95.58 </a:t>
                      </a:r>
                    </a:p>
                  </a:txBody>
                  <a:tcPr/>
                </a:tc>
                <a:tc>
                  <a:txBody>
                    <a:bodyPr/>
                    <a:lstStyle/>
                    <a:p>
                      <a:r>
                        <a:rPr lang="en-CA" dirty="0"/>
                        <a:t>76.36</a:t>
                      </a:r>
                    </a:p>
                  </a:txBody>
                  <a:tcPr/>
                </a:tc>
                <a:extLst>
                  <a:ext uri="{0D108BD9-81ED-4DB2-BD59-A6C34878D82A}">
                    <a16:rowId xmlns:a16="http://schemas.microsoft.com/office/drawing/2014/main" val="2867623767"/>
                  </a:ext>
                </a:extLst>
              </a:tr>
              <a:tr h="370840">
                <a:tc>
                  <a:txBody>
                    <a:bodyPr/>
                    <a:lstStyle/>
                    <a:p>
                      <a:r>
                        <a:rPr lang="en-CA" dirty="0"/>
                        <a:t>CNN Dataset3</a:t>
                      </a:r>
                    </a:p>
                  </a:txBody>
                  <a:tcPr/>
                </a:tc>
                <a:tc>
                  <a:txBody>
                    <a:bodyPr/>
                    <a:lstStyle/>
                    <a:p>
                      <a:r>
                        <a:rPr lang="en-CA" dirty="0"/>
                        <a:t>98.06</a:t>
                      </a:r>
                    </a:p>
                  </a:txBody>
                  <a:tcPr/>
                </a:tc>
                <a:tc>
                  <a:txBody>
                    <a:bodyPr/>
                    <a:lstStyle/>
                    <a:p>
                      <a:r>
                        <a:rPr lang="en-CA" dirty="0"/>
                        <a:t>98.07</a:t>
                      </a:r>
                    </a:p>
                  </a:txBody>
                  <a:tcPr/>
                </a:tc>
                <a:tc>
                  <a:txBody>
                    <a:bodyPr/>
                    <a:lstStyle/>
                    <a:p>
                      <a:r>
                        <a:rPr lang="en-CA" dirty="0"/>
                        <a:t>98.05</a:t>
                      </a:r>
                    </a:p>
                  </a:txBody>
                  <a:tcPr/>
                </a:tc>
                <a:extLst>
                  <a:ext uri="{0D108BD9-81ED-4DB2-BD59-A6C34878D82A}">
                    <a16:rowId xmlns:a16="http://schemas.microsoft.com/office/drawing/2014/main" val="4277531641"/>
                  </a:ext>
                </a:extLst>
              </a:tr>
              <a:tr h="370840">
                <a:tc>
                  <a:txBody>
                    <a:bodyPr/>
                    <a:lstStyle/>
                    <a:p>
                      <a:r>
                        <a:rPr lang="en-CA" dirty="0"/>
                        <a:t>CNN Merged Dataset</a:t>
                      </a:r>
                    </a:p>
                  </a:txBody>
                  <a:tcPr/>
                </a:tc>
                <a:tc>
                  <a:txBody>
                    <a:bodyPr/>
                    <a:lstStyle/>
                    <a:p>
                      <a:r>
                        <a:rPr lang="en-CA" dirty="0"/>
                        <a:t>97.57</a:t>
                      </a:r>
                    </a:p>
                  </a:txBody>
                  <a:tcPr/>
                </a:tc>
                <a:tc>
                  <a:txBody>
                    <a:bodyPr/>
                    <a:lstStyle/>
                    <a:p>
                      <a:r>
                        <a:rPr lang="en-CA" dirty="0"/>
                        <a:t>97.71</a:t>
                      </a:r>
                    </a:p>
                  </a:txBody>
                  <a:tcPr/>
                </a:tc>
                <a:tc>
                  <a:txBody>
                    <a:bodyPr/>
                    <a:lstStyle/>
                    <a:p>
                      <a:r>
                        <a:rPr lang="en-CA" dirty="0"/>
                        <a:t>97.22</a:t>
                      </a:r>
                    </a:p>
                  </a:txBody>
                  <a:tcPr/>
                </a:tc>
                <a:extLst>
                  <a:ext uri="{0D108BD9-81ED-4DB2-BD59-A6C34878D82A}">
                    <a16:rowId xmlns:a16="http://schemas.microsoft.com/office/drawing/2014/main" val="291057674"/>
                  </a:ext>
                </a:extLst>
              </a:tr>
              <a:tr h="370840">
                <a:tc>
                  <a:txBody>
                    <a:bodyPr/>
                    <a:lstStyle/>
                    <a:p>
                      <a:r>
                        <a:rPr lang="en-CA" dirty="0"/>
                        <a:t>CNN Merged D. GAN</a:t>
                      </a:r>
                    </a:p>
                  </a:txBody>
                  <a:tcPr/>
                </a:tc>
                <a:tc>
                  <a:txBody>
                    <a:bodyPr/>
                    <a:lstStyle/>
                    <a:p>
                      <a:r>
                        <a:rPr lang="en-CA" dirty="0"/>
                        <a:t>97.51</a:t>
                      </a:r>
                    </a:p>
                  </a:txBody>
                  <a:tcPr/>
                </a:tc>
                <a:tc>
                  <a:txBody>
                    <a:bodyPr/>
                    <a:lstStyle/>
                    <a:p>
                      <a:r>
                        <a:rPr lang="en-CA" dirty="0"/>
                        <a:t>97.63</a:t>
                      </a:r>
                    </a:p>
                  </a:txBody>
                  <a:tcPr/>
                </a:tc>
                <a:tc>
                  <a:txBody>
                    <a:bodyPr/>
                    <a:lstStyle/>
                    <a:p>
                      <a:r>
                        <a:rPr lang="en-CA" dirty="0"/>
                        <a:t>97.31</a:t>
                      </a:r>
                    </a:p>
                  </a:txBody>
                  <a:tcPr/>
                </a:tc>
                <a:extLst>
                  <a:ext uri="{0D108BD9-81ED-4DB2-BD59-A6C34878D82A}">
                    <a16:rowId xmlns:a16="http://schemas.microsoft.com/office/drawing/2014/main" val="1419738607"/>
                  </a:ext>
                </a:extLst>
              </a:tr>
            </a:tbl>
          </a:graphicData>
        </a:graphic>
      </p:graphicFrame>
    </p:spTree>
    <p:extLst>
      <p:ext uri="{BB962C8B-B14F-4D97-AF65-F5344CB8AC3E}">
        <p14:creationId xmlns:p14="http://schemas.microsoft.com/office/powerpoint/2010/main" val="2832273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18E6-0C68-4313-8716-F5DA347E7403}"/>
              </a:ext>
            </a:extLst>
          </p:cNvPr>
          <p:cNvSpPr>
            <a:spLocks noGrp="1"/>
          </p:cNvSpPr>
          <p:nvPr>
            <p:ph type="title"/>
          </p:nvPr>
        </p:nvSpPr>
        <p:spPr/>
        <p:txBody>
          <a:bodyPr/>
          <a:lstStyle/>
          <a:p>
            <a:r>
              <a:rPr lang="en-US" dirty="0"/>
              <a:t>Conclusion</a:t>
            </a:r>
            <a:endParaRPr lang="en-CA" dirty="0"/>
          </a:p>
        </p:txBody>
      </p:sp>
      <p:sp>
        <p:nvSpPr>
          <p:cNvPr id="3" name="Content Placeholder 2">
            <a:extLst>
              <a:ext uri="{FF2B5EF4-FFF2-40B4-BE49-F238E27FC236}">
                <a16:creationId xmlns:a16="http://schemas.microsoft.com/office/drawing/2014/main" id="{EB8C63B1-6EE5-4D95-9BFB-B15C0824C1E7}"/>
              </a:ext>
            </a:extLst>
          </p:cNvPr>
          <p:cNvSpPr>
            <a:spLocks noGrp="1"/>
          </p:cNvSpPr>
          <p:nvPr>
            <p:ph idx="1"/>
          </p:nvPr>
        </p:nvSpPr>
        <p:spPr/>
        <p:txBody>
          <a:bodyPr>
            <a:normAutofit/>
          </a:bodyPr>
          <a:lstStyle/>
          <a:p>
            <a:pPr algn="l"/>
            <a:r>
              <a:rPr lang="en-US" sz="1800" b="0" i="0" u="none" strike="noStrike" baseline="0" dirty="0">
                <a:latin typeface="NimbusRomNo9L-Regu"/>
              </a:rPr>
              <a:t>The research concludes that deep learning models can be used for the classification of correctly and </a:t>
            </a:r>
            <a:r>
              <a:rPr lang="en-CA" sz="1800" b="0" i="0" u="none" strike="noStrike" baseline="0" dirty="0">
                <a:latin typeface="NimbusRomNo9L-Regu"/>
              </a:rPr>
              <a:t>incorrectly worn face masks.</a:t>
            </a:r>
          </a:p>
          <a:p>
            <a:pPr algn="l"/>
            <a:r>
              <a:rPr lang="en-CA" sz="1800" b="0" i="0" u="none" strike="noStrike" baseline="0" dirty="0">
                <a:latin typeface="NimbusRomNo9L-Regu"/>
              </a:rPr>
              <a:t>The model got classification </a:t>
            </a:r>
            <a:r>
              <a:rPr lang="en-US" sz="1800" b="0" i="0" u="none" strike="noStrike" baseline="0" dirty="0">
                <a:latin typeface="NimbusRomNo9L-Regu"/>
              </a:rPr>
              <a:t>accuracy of around 98% for Dataset1 and Dataset3 where</a:t>
            </a:r>
            <a:r>
              <a:rPr lang="en-US" sz="1800" dirty="0">
                <a:latin typeface="NimbusRomNo9L-Regu"/>
              </a:rPr>
              <a:t> </a:t>
            </a:r>
            <a:r>
              <a:rPr lang="en-US" sz="1800" b="0" i="0" u="none" strike="noStrike" baseline="0" dirty="0">
                <a:latin typeface="NimbusRomNo9L-Regu"/>
              </a:rPr>
              <a:t>both the datasets are artificially generated</a:t>
            </a:r>
          </a:p>
          <a:p>
            <a:pPr algn="l"/>
            <a:r>
              <a:rPr lang="en-CA" sz="1800" b="0" i="0" u="none" strike="noStrike" baseline="0" dirty="0">
                <a:latin typeface="NimbusRomNo9L-Regu"/>
              </a:rPr>
              <a:t>However, it doesn’t </a:t>
            </a:r>
            <a:r>
              <a:rPr lang="en-US" sz="1800" b="0" i="0" u="none" strike="noStrike" baseline="0" dirty="0">
                <a:latin typeface="NimbusRomNo9L-Regu"/>
              </a:rPr>
              <a:t>perform relatively well on Dataset2 which is a real-world </a:t>
            </a:r>
            <a:r>
              <a:rPr lang="en-CA" sz="1800" b="0" i="0" u="none" strike="noStrike" baseline="0" dirty="0">
                <a:latin typeface="NimbusRomNo9L-Regu"/>
              </a:rPr>
              <a:t>dataset.</a:t>
            </a:r>
          </a:p>
          <a:p>
            <a:pPr algn="l"/>
            <a:r>
              <a:rPr lang="en-US" sz="1800" b="0" i="0" u="none" strike="noStrike" baseline="0" dirty="0">
                <a:latin typeface="NimbusRomNo9L-Regu"/>
              </a:rPr>
              <a:t>One of the reasons behind that is a relatively small number of images are available in Dataset2 especially in Incorrectly Wore Face Mask Category with only 550 images.</a:t>
            </a:r>
          </a:p>
          <a:p>
            <a:pPr algn="l"/>
            <a:r>
              <a:rPr lang="en-US" sz="1800" b="0" i="0" u="none" strike="noStrike" baseline="0" dirty="0">
                <a:latin typeface="NimbusRomNo9L-Regu"/>
              </a:rPr>
              <a:t>The experiment also uses GAN to generated more images for this category, but it doesn’t help much because such a small size of training sample cannot train the GAN model well enough to generate good quality images</a:t>
            </a:r>
          </a:p>
          <a:p>
            <a:pPr algn="l"/>
            <a:r>
              <a:rPr lang="en-CA" sz="1800" b="0" i="0" u="none" strike="noStrike" baseline="0" dirty="0">
                <a:latin typeface="NimbusRomNo9L-Regu"/>
              </a:rPr>
              <a:t>Even though, </a:t>
            </a:r>
            <a:r>
              <a:rPr lang="en-US" sz="1800" b="0" i="0" u="none" strike="noStrike" baseline="0" dirty="0">
                <a:latin typeface="NimbusRomNo9L-Regu"/>
              </a:rPr>
              <a:t>the earlier research on face mask detection can detect whether people are wearing a face mask or not. It cannot classify whether people are wearing face masks correctly or not.</a:t>
            </a:r>
            <a:endParaRPr lang="en-CA" dirty="0"/>
          </a:p>
        </p:txBody>
      </p:sp>
    </p:spTree>
    <p:extLst>
      <p:ext uri="{BB962C8B-B14F-4D97-AF65-F5344CB8AC3E}">
        <p14:creationId xmlns:p14="http://schemas.microsoft.com/office/powerpoint/2010/main" val="2483947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3D6F-4E42-43AF-9B62-F0A649C330B9}"/>
              </a:ext>
            </a:extLst>
          </p:cNvPr>
          <p:cNvSpPr>
            <a:spLocks noGrp="1"/>
          </p:cNvSpPr>
          <p:nvPr>
            <p:ph type="title"/>
          </p:nvPr>
        </p:nvSpPr>
        <p:spPr/>
        <p:txBody>
          <a:bodyPr/>
          <a:lstStyle/>
          <a:p>
            <a:r>
              <a:rPr lang="en-US" dirty="0"/>
              <a:t>References</a:t>
            </a:r>
            <a:endParaRPr lang="en-CA" dirty="0"/>
          </a:p>
        </p:txBody>
      </p:sp>
      <p:sp>
        <p:nvSpPr>
          <p:cNvPr id="3" name="Content Placeholder 2">
            <a:extLst>
              <a:ext uri="{FF2B5EF4-FFF2-40B4-BE49-F238E27FC236}">
                <a16:creationId xmlns:a16="http://schemas.microsoft.com/office/drawing/2014/main" id="{16D03122-6FAA-44B1-AAA4-2889360D8BD1}"/>
              </a:ext>
            </a:extLst>
          </p:cNvPr>
          <p:cNvSpPr>
            <a:spLocks noGrp="1"/>
          </p:cNvSpPr>
          <p:nvPr>
            <p:ph idx="1"/>
          </p:nvPr>
        </p:nvSpPr>
        <p:spPr>
          <a:xfrm>
            <a:off x="838199" y="1825624"/>
            <a:ext cx="10977979" cy="4850383"/>
          </a:xfrm>
        </p:spPr>
        <p:txBody>
          <a:bodyPr>
            <a:noAutofit/>
          </a:bodyPr>
          <a:lstStyle/>
          <a:p>
            <a:pPr marL="0" indent="0">
              <a:buNone/>
            </a:pPr>
            <a:r>
              <a:rPr lang="en-CA" sz="1200" dirty="0"/>
              <a:t>[1] K. Dang and S. Sharma, ”Review and comparison of face detection algorithms,” 2017 7th International Conference on Cloud Computing, Data Science Engineering - Confluence, Noida, 2017, pp. 629-633, </a:t>
            </a:r>
            <a:r>
              <a:rPr lang="en-CA" sz="1200" dirty="0" err="1"/>
              <a:t>doi</a:t>
            </a:r>
            <a:r>
              <a:rPr lang="en-CA" sz="1200" dirty="0"/>
              <a:t>: 10.1109/CONFLUENCE.2017.7943228.</a:t>
            </a:r>
          </a:p>
          <a:p>
            <a:pPr marL="0" indent="0">
              <a:buNone/>
            </a:pPr>
            <a:r>
              <a:rPr lang="en-CA" sz="1200" dirty="0"/>
              <a:t>[2] S. Jing, C. Hu, C. Wang, G. Zhou and J. Yu, ”Vehicle Face Detection Based on Cascaded Convolutional Neural Networks,” 2019 Chinese Automation Congress (CAC), Hangzhou, China, 2019, pp. 5149-5152, </a:t>
            </a:r>
            <a:r>
              <a:rPr lang="en-CA" sz="1200" dirty="0" err="1"/>
              <a:t>doi</a:t>
            </a:r>
            <a:r>
              <a:rPr lang="en-CA" sz="1200" dirty="0"/>
              <a:t>: 10.1109/CAC48633.2019.8996162.</a:t>
            </a:r>
          </a:p>
          <a:p>
            <a:pPr marL="0" indent="0">
              <a:buNone/>
            </a:pPr>
            <a:r>
              <a:rPr lang="en-CA" sz="1200" dirty="0"/>
              <a:t>[3] S. </a:t>
            </a:r>
            <a:r>
              <a:rPr lang="en-CA" sz="1200" dirty="0" err="1"/>
              <a:t>Albawi</a:t>
            </a:r>
            <a:r>
              <a:rPr lang="en-CA" sz="1200" dirty="0"/>
              <a:t>, T. A. Mohammed and S. Al-</a:t>
            </a:r>
            <a:r>
              <a:rPr lang="en-CA" sz="1200" dirty="0" err="1"/>
              <a:t>Zawi</a:t>
            </a:r>
            <a:r>
              <a:rPr lang="en-CA" sz="1200" dirty="0"/>
              <a:t>, ”Understanding of a convolutional neural network,” 2017 International Conference on Engineering and Technology (ICET), Antalya, 2017, pp. 1-6, </a:t>
            </a:r>
            <a:r>
              <a:rPr lang="en-CA" sz="1200" dirty="0" err="1"/>
              <a:t>doi</a:t>
            </a:r>
            <a:r>
              <a:rPr lang="en-CA" sz="1200" dirty="0"/>
              <a:t>: 10.1109/ICEngTechnol.2017.8308186.</a:t>
            </a:r>
          </a:p>
          <a:p>
            <a:pPr marL="0" indent="0">
              <a:buNone/>
            </a:pPr>
            <a:r>
              <a:rPr lang="en-CA" sz="1200" dirty="0"/>
              <a:t>[4] </a:t>
            </a:r>
            <a:r>
              <a:rPr lang="en-CA" sz="1200" dirty="0" err="1"/>
              <a:t>Adnane</a:t>
            </a:r>
            <a:r>
              <a:rPr lang="en-CA" sz="1200" dirty="0"/>
              <a:t> </a:t>
            </a:r>
            <a:r>
              <a:rPr lang="en-CA" sz="1200" dirty="0" err="1"/>
              <a:t>Cabani</a:t>
            </a:r>
            <a:r>
              <a:rPr lang="en-CA" sz="1200" dirty="0"/>
              <a:t>, Karim </a:t>
            </a:r>
            <a:r>
              <a:rPr lang="en-CA" sz="1200" dirty="0" err="1"/>
              <a:t>Hammoudi</a:t>
            </a:r>
            <a:r>
              <a:rPr lang="en-CA" sz="1200" dirty="0"/>
              <a:t>, Halim </a:t>
            </a:r>
            <a:r>
              <a:rPr lang="en-CA" sz="1200" dirty="0" err="1"/>
              <a:t>Benhabiles</a:t>
            </a:r>
            <a:r>
              <a:rPr lang="en-CA" sz="1200" dirty="0"/>
              <a:t>, Mahmoud </a:t>
            </a:r>
            <a:r>
              <a:rPr lang="en-CA" sz="1200" dirty="0" err="1"/>
              <a:t>Melkemi,MaskedFace</a:t>
            </a:r>
            <a:r>
              <a:rPr lang="en-CA" sz="1200" dirty="0"/>
              <a:t>-Net ˆa </a:t>
            </a:r>
            <a:r>
              <a:rPr lang="en-CA" sz="1200" dirty="0" err="1"/>
              <a:t>A</a:t>
            </a:r>
            <a:r>
              <a:rPr lang="en-CA" sz="1200" dirty="0"/>
              <a:t> dataset of correctly/incorrectly masked face images in the context of COVID-19,Smart </a:t>
            </a:r>
            <a:r>
              <a:rPr lang="en-CA" sz="1200" dirty="0" err="1"/>
              <a:t>Health,Volume</a:t>
            </a:r>
            <a:r>
              <a:rPr lang="en-CA" sz="1200" dirty="0"/>
              <a:t> 19,2021,100144,ISSN 2352-6483</a:t>
            </a:r>
          </a:p>
          <a:p>
            <a:pPr marL="0" indent="0">
              <a:buNone/>
            </a:pPr>
            <a:r>
              <a:rPr lang="en-CA" sz="1200" dirty="0"/>
              <a:t>[5] Zhang, K., Zhang, Z., Li, Z., and </a:t>
            </a:r>
            <a:r>
              <a:rPr lang="en-CA" sz="1200" dirty="0" err="1"/>
              <a:t>Qiao</a:t>
            </a:r>
            <a:r>
              <a:rPr lang="en-CA" sz="1200" dirty="0"/>
              <a:t>, Y. (2016). Joint face detection and alignment using multitask cascaded convolutional networks. IEEE Signal Processing Letters, 23(10):1499ˆa1503.</a:t>
            </a:r>
          </a:p>
          <a:p>
            <a:pPr marL="0" indent="0">
              <a:buNone/>
            </a:pPr>
            <a:r>
              <a:rPr lang="en-CA" sz="1200" dirty="0"/>
              <a:t>[6] </a:t>
            </a:r>
            <a:r>
              <a:rPr lang="en-CA" sz="1200" dirty="0" err="1"/>
              <a:t>Mislav</a:t>
            </a:r>
            <a:r>
              <a:rPr lang="en-CA" sz="1200" dirty="0"/>
              <a:t> </a:t>
            </a:r>
            <a:r>
              <a:rPr lang="en-CA" sz="1200" dirty="0" err="1"/>
              <a:t>Grgic</a:t>
            </a:r>
            <a:r>
              <a:rPr lang="en-CA" sz="1200" dirty="0"/>
              <a:t>, </a:t>
            </a:r>
            <a:r>
              <a:rPr lang="en-CA" sz="1200" dirty="0" err="1"/>
              <a:t>Kresimir</a:t>
            </a:r>
            <a:r>
              <a:rPr lang="en-CA" sz="1200" dirty="0"/>
              <a:t> </a:t>
            </a:r>
            <a:r>
              <a:rPr lang="en-CA" sz="1200" dirty="0" err="1"/>
              <a:t>Delac</a:t>
            </a:r>
            <a:r>
              <a:rPr lang="en-CA" sz="1200" dirty="0"/>
              <a:t>, Sonja </a:t>
            </a:r>
            <a:r>
              <a:rPr lang="en-CA" sz="1200" dirty="0" err="1"/>
              <a:t>Grgic</a:t>
            </a:r>
            <a:r>
              <a:rPr lang="en-CA" sz="1200" dirty="0"/>
              <a:t>, </a:t>
            </a:r>
            <a:r>
              <a:rPr lang="en-CA" sz="1200" dirty="0" err="1"/>
              <a:t>SCface</a:t>
            </a:r>
            <a:r>
              <a:rPr lang="en-CA" sz="1200" dirty="0"/>
              <a:t> – surveillance cameras face database, Multimedia Tools and Applications Journal, Vol. 51, No. 3, February 2011, pp. 863-879</a:t>
            </a:r>
          </a:p>
          <a:p>
            <a:pPr marL="0" indent="0">
              <a:buNone/>
            </a:pPr>
            <a:r>
              <a:rPr lang="en-CA" sz="1200" dirty="0"/>
              <a:t>[7] ”Generative Adversarial Networks.” Ian J. Goodfellow, Jean </a:t>
            </a:r>
            <a:r>
              <a:rPr lang="en-CA" sz="1200" dirty="0" err="1"/>
              <a:t>Pouget</a:t>
            </a:r>
            <a:r>
              <a:rPr lang="en-CA" sz="1200" dirty="0"/>
              <a:t>- Abadie, Mehdi Mirza, Bing Xu, David </a:t>
            </a:r>
            <a:r>
              <a:rPr lang="en-CA" sz="1200" dirty="0" err="1"/>
              <a:t>Warde</a:t>
            </a:r>
            <a:r>
              <a:rPr lang="en-CA" sz="1200" dirty="0"/>
              <a:t>-Farley, </a:t>
            </a:r>
            <a:r>
              <a:rPr lang="en-CA" sz="1200" dirty="0" err="1"/>
              <a:t>Sherjil</a:t>
            </a:r>
            <a:r>
              <a:rPr lang="en-CA" sz="1200" dirty="0"/>
              <a:t> </a:t>
            </a:r>
            <a:r>
              <a:rPr lang="en-CA" sz="1200" dirty="0" err="1"/>
              <a:t>Ozair</a:t>
            </a:r>
            <a:r>
              <a:rPr lang="en-CA" sz="1200" dirty="0"/>
              <a:t>, Aaron Courville, </a:t>
            </a:r>
            <a:r>
              <a:rPr lang="en-CA" sz="1200" dirty="0" err="1"/>
              <a:t>Yoshua</a:t>
            </a:r>
            <a:r>
              <a:rPr lang="en-CA" sz="1200" dirty="0"/>
              <a:t> </a:t>
            </a:r>
            <a:r>
              <a:rPr lang="en-CA" sz="1200" dirty="0" err="1"/>
              <a:t>Bengio</a:t>
            </a:r>
            <a:r>
              <a:rPr lang="en-CA" sz="1200" dirty="0"/>
              <a:t>. </a:t>
            </a:r>
            <a:r>
              <a:rPr lang="en-CA" sz="1200" dirty="0" err="1"/>
              <a:t>ArXiv</a:t>
            </a:r>
            <a:r>
              <a:rPr lang="en-CA" sz="1200" dirty="0"/>
              <a:t> 2014.</a:t>
            </a:r>
          </a:p>
          <a:p>
            <a:pPr marL="0" indent="0">
              <a:buNone/>
            </a:pPr>
            <a:r>
              <a:rPr lang="en-CA" sz="1200" dirty="0"/>
              <a:t>[8] Viola, Paul Jones, Michael. (2001). Rapid Object Detection using a Boosted Cascade of Simple Features. IEEE Conf </a:t>
            </a:r>
            <a:r>
              <a:rPr lang="en-CA" sz="1200" dirty="0" err="1"/>
              <a:t>Comput</a:t>
            </a:r>
            <a:r>
              <a:rPr lang="en-CA" sz="1200" dirty="0"/>
              <a:t> Vis Pattern </a:t>
            </a:r>
            <a:r>
              <a:rPr lang="en-CA" sz="1200" dirty="0" err="1"/>
              <a:t>Recognit</a:t>
            </a:r>
            <a:r>
              <a:rPr lang="en-CA" sz="1200" dirty="0"/>
              <a:t>. 1. I-511. 10.1109/CVPR.2001.990517.</a:t>
            </a:r>
          </a:p>
          <a:p>
            <a:pPr marL="0" indent="0">
              <a:buNone/>
            </a:pPr>
            <a:r>
              <a:rPr lang="en-CA" sz="1200" dirty="0"/>
              <a:t>[9] Mohamed </a:t>
            </a:r>
            <a:r>
              <a:rPr lang="en-CA" sz="1200" dirty="0" err="1"/>
              <a:t>Loey</a:t>
            </a:r>
            <a:r>
              <a:rPr lang="en-CA" sz="1200" dirty="0"/>
              <a:t>, Gunasekaran </a:t>
            </a:r>
            <a:r>
              <a:rPr lang="en-CA" sz="1200" dirty="0" err="1"/>
              <a:t>Manogaran</a:t>
            </a:r>
            <a:r>
              <a:rPr lang="en-CA" sz="1200" dirty="0"/>
              <a:t>, Mohamed Hamed N. Taha, Nour </a:t>
            </a:r>
            <a:r>
              <a:rPr lang="en-CA" sz="1200" dirty="0" err="1"/>
              <a:t>Eldeen</a:t>
            </a:r>
            <a:r>
              <a:rPr lang="en-CA" sz="1200" dirty="0"/>
              <a:t> M. </a:t>
            </a:r>
            <a:r>
              <a:rPr lang="en-CA" sz="1200" dirty="0" err="1"/>
              <a:t>Khalifa,A</a:t>
            </a:r>
            <a:r>
              <a:rPr lang="en-CA" sz="1200" dirty="0"/>
              <a:t> hybrid deep transfer learning model with machine learning methods for face mask detection in the era of the COVID- 19 </a:t>
            </a:r>
            <a:r>
              <a:rPr lang="en-CA" sz="1200" dirty="0" err="1"/>
              <a:t>pandemic,Measurement,Volume</a:t>
            </a:r>
            <a:r>
              <a:rPr lang="en-CA" sz="1200" dirty="0"/>
              <a:t> 167,2021,108288,ISSN 0263-2241</a:t>
            </a:r>
          </a:p>
          <a:p>
            <a:pPr marL="0" indent="0">
              <a:buNone/>
            </a:pPr>
            <a:r>
              <a:rPr lang="en-CA" sz="1200" dirty="0"/>
              <a:t>[10] I. B. </a:t>
            </a:r>
            <a:r>
              <a:rPr lang="en-CA" sz="1200" dirty="0" err="1"/>
              <a:t>Venkateswarlu</a:t>
            </a:r>
            <a:r>
              <a:rPr lang="en-CA" sz="1200" dirty="0"/>
              <a:t>, J. Kakarla and S. Prakash, ”Face mask detection using </a:t>
            </a:r>
            <a:r>
              <a:rPr lang="en-CA" sz="1200" dirty="0" err="1"/>
              <a:t>MobileNet</a:t>
            </a:r>
            <a:r>
              <a:rPr lang="en-CA" sz="1200" dirty="0"/>
              <a:t> and Global Pooling Block,” 2020 IEEE 4th Conference on Information Communication Technology (CICT), Chennai, India, 2020, pp. 1-5, </a:t>
            </a:r>
            <a:r>
              <a:rPr lang="en-CA" sz="1200" dirty="0" err="1"/>
              <a:t>doi</a:t>
            </a:r>
            <a:r>
              <a:rPr lang="en-CA" sz="1200" dirty="0"/>
              <a:t>: 10.1109/CICT51604.2020.9312083.</a:t>
            </a:r>
          </a:p>
          <a:p>
            <a:pPr marL="0" indent="0">
              <a:buNone/>
            </a:pPr>
            <a:r>
              <a:rPr lang="en-CA" sz="1200" dirty="0"/>
              <a:t>[11] </a:t>
            </a:r>
            <a:r>
              <a:rPr lang="en-CA" sz="1200" dirty="0" err="1"/>
              <a:t>Larxel</a:t>
            </a:r>
            <a:r>
              <a:rPr lang="en-CA" sz="1200" dirty="0"/>
              <a:t>, (2020, May). Face Mask Detection, Retrieved February 5, 2020 from https://www.kaggle.com/andrewmvd/face-mask-detection</a:t>
            </a:r>
          </a:p>
          <a:p>
            <a:pPr marL="0" indent="0">
              <a:buNone/>
            </a:pPr>
            <a:endParaRPr lang="en-CA" sz="1200" dirty="0"/>
          </a:p>
        </p:txBody>
      </p:sp>
    </p:spTree>
    <p:extLst>
      <p:ext uri="{BB962C8B-B14F-4D97-AF65-F5344CB8AC3E}">
        <p14:creationId xmlns:p14="http://schemas.microsoft.com/office/powerpoint/2010/main" val="296174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449F-2BA0-4DEF-A12F-0E2B4FCE128A}"/>
              </a:ext>
            </a:extLst>
          </p:cNvPr>
          <p:cNvSpPr>
            <a:spLocks noGrp="1"/>
          </p:cNvSpPr>
          <p:nvPr>
            <p:ph type="title"/>
          </p:nvPr>
        </p:nvSpPr>
        <p:spPr/>
        <p:txBody>
          <a:bodyPr/>
          <a:lstStyle/>
          <a:p>
            <a:r>
              <a:rPr lang="en-US" dirty="0"/>
              <a:t>Purposed Solution</a:t>
            </a:r>
            <a:endParaRPr lang="en-CA" dirty="0"/>
          </a:p>
        </p:txBody>
      </p:sp>
      <p:sp>
        <p:nvSpPr>
          <p:cNvPr id="3" name="Content Placeholder 2">
            <a:extLst>
              <a:ext uri="{FF2B5EF4-FFF2-40B4-BE49-F238E27FC236}">
                <a16:creationId xmlns:a16="http://schemas.microsoft.com/office/drawing/2014/main" id="{F1C4A003-6FC9-45D9-8736-5D5C978CD740}"/>
              </a:ext>
            </a:extLst>
          </p:cNvPr>
          <p:cNvSpPr>
            <a:spLocks noGrp="1"/>
          </p:cNvSpPr>
          <p:nvPr>
            <p:ph idx="1"/>
          </p:nvPr>
        </p:nvSpPr>
        <p:spPr/>
        <p:txBody>
          <a:bodyPr/>
          <a:lstStyle/>
          <a:p>
            <a:r>
              <a:rPr lang="en-US" sz="1800" dirty="0"/>
              <a:t>The research purposes to detect whether people are wearing face masks properly or not using deep learning.</a:t>
            </a:r>
          </a:p>
          <a:p>
            <a:r>
              <a:rPr lang="en-US" sz="1800" dirty="0"/>
              <a:t>It attempts to solve this issue by using a Convolution Neural Network model.</a:t>
            </a:r>
          </a:p>
          <a:p>
            <a:endParaRPr lang="en-CA" dirty="0"/>
          </a:p>
          <a:p>
            <a:endParaRPr lang="en-CA" dirty="0"/>
          </a:p>
        </p:txBody>
      </p:sp>
    </p:spTree>
    <p:extLst>
      <p:ext uri="{BB962C8B-B14F-4D97-AF65-F5344CB8AC3E}">
        <p14:creationId xmlns:p14="http://schemas.microsoft.com/office/powerpoint/2010/main" val="907884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0728-3BF4-4931-9CDD-C0CE88AB4207}"/>
              </a:ext>
            </a:extLst>
          </p:cNvPr>
          <p:cNvSpPr>
            <a:spLocks noGrp="1"/>
          </p:cNvSpPr>
          <p:nvPr>
            <p:ph type="title"/>
          </p:nvPr>
        </p:nvSpPr>
        <p:spPr/>
        <p:txBody>
          <a:bodyPr/>
          <a:lstStyle/>
          <a:p>
            <a:r>
              <a:rPr lang="en-US" dirty="0"/>
              <a:t>Dataset Description</a:t>
            </a:r>
            <a:endParaRPr lang="en-CA" dirty="0"/>
          </a:p>
        </p:txBody>
      </p:sp>
      <p:sp>
        <p:nvSpPr>
          <p:cNvPr id="3" name="Content Placeholder 2">
            <a:extLst>
              <a:ext uri="{FF2B5EF4-FFF2-40B4-BE49-F238E27FC236}">
                <a16:creationId xmlns:a16="http://schemas.microsoft.com/office/drawing/2014/main" id="{FAA0FC6F-D3F0-4904-8D3C-9C77374E9DF9}"/>
              </a:ext>
            </a:extLst>
          </p:cNvPr>
          <p:cNvSpPr>
            <a:spLocks noGrp="1"/>
          </p:cNvSpPr>
          <p:nvPr>
            <p:ph idx="1"/>
          </p:nvPr>
        </p:nvSpPr>
        <p:spPr/>
        <p:txBody>
          <a:bodyPr>
            <a:normAutofit/>
          </a:bodyPr>
          <a:lstStyle/>
          <a:p>
            <a:pPr marL="0" indent="0">
              <a:buNone/>
            </a:pPr>
            <a:r>
              <a:rPr lang="en-US" sz="1800" dirty="0"/>
              <a:t>There are a total of three datasets got used during the entire experiment.</a:t>
            </a:r>
          </a:p>
          <a:p>
            <a:r>
              <a:rPr lang="en-US" sz="1800" dirty="0" err="1"/>
              <a:t>MaskedFaceNet</a:t>
            </a:r>
            <a:r>
              <a:rPr lang="en-US" sz="1800" dirty="0"/>
              <a:t> Dataset (Dataset1)</a:t>
            </a:r>
          </a:p>
          <a:p>
            <a:r>
              <a:rPr lang="en-US" sz="1800" dirty="0"/>
              <a:t>Kaggle Dataset (Dataset2)</a:t>
            </a:r>
          </a:p>
          <a:p>
            <a:r>
              <a:rPr lang="en-US" sz="1800" dirty="0" err="1"/>
              <a:t>SCFace</a:t>
            </a:r>
            <a:r>
              <a:rPr lang="en-US" sz="1800" dirty="0"/>
              <a:t> Dataset (Dataset3)</a:t>
            </a:r>
            <a:endParaRPr lang="en-CA" sz="1800" dirty="0"/>
          </a:p>
        </p:txBody>
      </p:sp>
    </p:spTree>
    <p:extLst>
      <p:ext uri="{BB962C8B-B14F-4D97-AF65-F5344CB8AC3E}">
        <p14:creationId xmlns:p14="http://schemas.microsoft.com/office/powerpoint/2010/main" val="2411842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6E4C0-E33D-4B43-BF97-8B6E40B08AB2}"/>
              </a:ext>
            </a:extLst>
          </p:cNvPr>
          <p:cNvSpPr>
            <a:spLocks noGrp="1"/>
          </p:cNvSpPr>
          <p:nvPr>
            <p:ph type="title"/>
          </p:nvPr>
        </p:nvSpPr>
        <p:spPr/>
        <p:txBody>
          <a:bodyPr/>
          <a:lstStyle/>
          <a:p>
            <a:r>
              <a:rPr lang="en-US" dirty="0" err="1"/>
              <a:t>MaskedFaceNet</a:t>
            </a:r>
            <a:r>
              <a:rPr lang="en-US" dirty="0"/>
              <a:t> Dataset (Dataset1)</a:t>
            </a:r>
            <a:endParaRPr lang="en-CA" dirty="0"/>
          </a:p>
        </p:txBody>
      </p:sp>
      <p:graphicFrame>
        <p:nvGraphicFramePr>
          <p:cNvPr id="4" name="Content Placeholder 3">
            <a:extLst>
              <a:ext uri="{FF2B5EF4-FFF2-40B4-BE49-F238E27FC236}">
                <a16:creationId xmlns:a16="http://schemas.microsoft.com/office/drawing/2014/main" id="{58061119-ACF6-4A03-B9AC-F9AD04B8CE9D}"/>
              </a:ext>
            </a:extLst>
          </p:cNvPr>
          <p:cNvGraphicFramePr>
            <a:graphicFrameLocks noGrp="1"/>
          </p:cNvGraphicFramePr>
          <p:nvPr>
            <p:ph idx="1"/>
            <p:extLst>
              <p:ext uri="{D42A27DB-BD31-4B8C-83A1-F6EECF244321}">
                <p14:modId xmlns:p14="http://schemas.microsoft.com/office/powerpoint/2010/main" val="221287687"/>
              </p:ext>
            </p:extLst>
          </p:nvPr>
        </p:nvGraphicFramePr>
        <p:xfrm>
          <a:off x="852256" y="1873187"/>
          <a:ext cx="10501544" cy="4303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606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87C1E-BC96-44C7-AA86-B247DD46AEC5}"/>
              </a:ext>
            </a:extLst>
          </p:cNvPr>
          <p:cNvSpPr>
            <a:spLocks noGrp="1"/>
          </p:cNvSpPr>
          <p:nvPr>
            <p:ph type="title"/>
          </p:nvPr>
        </p:nvSpPr>
        <p:spPr/>
        <p:txBody>
          <a:bodyPr/>
          <a:lstStyle/>
          <a:p>
            <a:r>
              <a:rPr lang="en-US" dirty="0"/>
              <a:t>Kaggle Dataset (Dataset2)</a:t>
            </a:r>
            <a:endParaRPr lang="en-CA" dirty="0"/>
          </a:p>
        </p:txBody>
      </p:sp>
      <p:graphicFrame>
        <p:nvGraphicFramePr>
          <p:cNvPr id="4" name="Content Placeholder 3">
            <a:extLst>
              <a:ext uri="{FF2B5EF4-FFF2-40B4-BE49-F238E27FC236}">
                <a16:creationId xmlns:a16="http://schemas.microsoft.com/office/drawing/2014/main" id="{42115EE0-59BC-455D-BE60-5017CC27B369}"/>
              </a:ext>
            </a:extLst>
          </p:cNvPr>
          <p:cNvGraphicFramePr>
            <a:graphicFrameLocks noGrp="1"/>
          </p:cNvGraphicFramePr>
          <p:nvPr>
            <p:ph idx="1"/>
            <p:extLst>
              <p:ext uri="{D42A27DB-BD31-4B8C-83A1-F6EECF244321}">
                <p14:modId xmlns:p14="http://schemas.microsoft.com/office/powerpoint/2010/main" val="108336549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0521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29912-067D-4417-A23A-1D89DC5AE8E2}"/>
              </a:ext>
            </a:extLst>
          </p:cNvPr>
          <p:cNvSpPr>
            <a:spLocks noGrp="1"/>
          </p:cNvSpPr>
          <p:nvPr>
            <p:ph type="title"/>
          </p:nvPr>
        </p:nvSpPr>
        <p:spPr/>
        <p:txBody>
          <a:bodyPr/>
          <a:lstStyle/>
          <a:p>
            <a:r>
              <a:rPr lang="en-US" dirty="0" err="1"/>
              <a:t>SCFace</a:t>
            </a:r>
            <a:r>
              <a:rPr lang="en-US" dirty="0"/>
              <a:t> Dataset (Dataset3)</a:t>
            </a:r>
          </a:p>
        </p:txBody>
      </p:sp>
      <p:graphicFrame>
        <p:nvGraphicFramePr>
          <p:cNvPr id="36" name="Content Placeholder 35">
            <a:extLst>
              <a:ext uri="{FF2B5EF4-FFF2-40B4-BE49-F238E27FC236}">
                <a16:creationId xmlns:a16="http://schemas.microsoft.com/office/drawing/2014/main" id="{13D416C8-44C8-4695-ADD9-31D4548DA2D1}"/>
              </a:ext>
            </a:extLst>
          </p:cNvPr>
          <p:cNvGraphicFramePr>
            <a:graphicFrameLocks noGrp="1"/>
          </p:cNvGraphicFramePr>
          <p:nvPr>
            <p:ph idx="1"/>
            <p:extLst>
              <p:ext uri="{D42A27DB-BD31-4B8C-83A1-F6EECF244321}">
                <p14:modId xmlns:p14="http://schemas.microsoft.com/office/powerpoint/2010/main" val="8044890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642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ED59A-0CF4-412B-A475-2CEC384333EF}"/>
              </a:ext>
            </a:extLst>
          </p:cNvPr>
          <p:cNvSpPr>
            <a:spLocks noGrp="1"/>
          </p:cNvSpPr>
          <p:nvPr>
            <p:ph type="title"/>
          </p:nvPr>
        </p:nvSpPr>
        <p:spPr/>
        <p:txBody>
          <a:bodyPr/>
          <a:lstStyle/>
          <a:p>
            <a:r>
              <a:rPr lang="en-US" dirty="0"/>
              <a:t>Dataset1 Preprocessing</a:t>
            </a:r>
            <a:endParaRPr lang="en-CA" dirty="0"/>
          </a:p>
        </p:txBody>
      </p:sp>
      <p:sp>
        <p:nvSpPr>
          <p:cNvPr id="3" name="Content Placeholder 2">
            <a:extLst>
              <a:ext uri="{FF2B5EF4-FFF2-40B4-BE49-F238E27FC236}">
                <a16:creationId xmlns:a16="http://schemas.microsoft.com/office/drawing/2014/main" id="{31A7C8FD-4008-49EA-A354-5333231E38CC}"/>
              </a:ext>
            </a:extLst>
          </p:cNvPr>
          <p:cNvSpPr>
            <a:spLocks noGrp="1"/>
          </p:cNvSpPr>
          <p:nvPr>
            <p:ph idx="1"/>
          </p:nvPr>
        </p:nvSpPr>
        <p:spPr/>
        <p:txBody>
          <a:bodyPr/>
          <a:lstStyle/>
          <a:p>
            <a:pPr algn="l"/>
            <a:r>
              <a:rPr lang="en-US" sz="1800" b="0" i="0" u="none" strike="noStrike" baseline="0" dirty="0">
                <a:latin typeface="NimbusRomNo9L-Regu"/>
              </a:rPr>
              <a:t>Loading data in two separate arrays, one for correctly masked faces and another one for incorrectly masked </a:t>
            </a:r>
            <a:r>
              <a:rPr lang="en-CA" sz="1800" b="0" i="0" u="none" strike="noStrike" baseline="0" dirty="0">
                <a:latin typeface="NimbusRomNo9L-Regu"/>
              </a:rPr>
              <a:t>faces</a:t>
            </a:r>
          </a:p>
          <a:p>
            <a:pPr algn="l"/>
            <a:r>
              <a:rPr lang="en-CA" sz="1800" b="0" i="0" u="none" strike="noStrike" baseline="0" dirty="0">
                <a:latin typeface="NimbusRomNo9L-Regu"/>
              </a:rPr>
              <a:t>Grayscale conversion</a:t>
            </a:r>
          </a:p>
          <a:p>
            <a:pPr algn="l"/>
            <a:r>
              <a:rPr lang="en-US" sz="1800" b="0" i="0" u="none" strike="noStrike" baseline="0" dirty="0">
                <a:latin typeface="NimbusRomNo9L-Regu"/>
              </a:rPr>
              <a:t>Image size reduction to </a:t>
            </a:r>
            <a:r>
              <a:rPr lang="en-US" sz="1800" b="0" i="0" u="none" strike="noStrike" baseline="0" dirty="0">
                <a:latin typeface="CMR10"/>
              </a:rPr>
              <a:t>16</a:t>
            </a:r>
            <a:r>
              <a:rPr lang="en-US" sz="1800" dirty="0">
                <a:latin typeface="CMSY10"/>
              </a:rPr>
              <a:t>X</a:t>
            </a:r>
            <a:r>
              <a:rPr lang="en-US" sz="1800" b="0" i="0" u="none" strike="noStrike" baseline="0" dirty="0">
                <a:latin typeface="CMR10"/>
              </a:rPr>
              <a:t>16</a:t>
            </a:r>
          </a:p>
          <a:p>
            <a:pPr algn="l"/>
            <a:r>
              <a:rPr lang="en-US" sz="1800" b="0" i="0" u="none" strike="noStrike" baseline="0" dirty="0">
                <a:latin typeface="NimbusRomNo9L-Regu"/>
              </a:rPr>
              <a:t>Save data for later use</a:t>
            </a:r>
            <a:endParaRPr lang="en-CA" dirty="0"/>
          </a:p>
        </p:txBody>
      </p:sp>
    </p:spTree>
    <p:extLst>
      <p:ext uri="{BB962C8B-B14F-4D97-AF65-F5344CB8AC3E}">
        <p14:creationId xmlns:p14="http://schemas.microsoft.com/office/powerpoint/2010/main" val="3697915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33AFB-706D-4EC4-B8F0-548A7A2B58F9}"/>
              </a:ext>
            </a:extLst>
          </p:cNvPr>
          <p:cNvSpPr>
            <a:spLocks noGrp="1"/>
          </p:cNvSpPr>
          <p:nvPr>
            <p:ph type="title"/>
          </p:nvPr>
        </p:nvSpPr>
        <p:spPr/>
        <p:txBody>
          <a:bodyPr/>
          <a:lstStyle/>
          <a:p>
            <a:r>
              <a:rPr lang="en-US" dirty="0"/>
              <a:t>Dataset2 Preprocessing</a:t>
            </a:r>
            <a:endParaRPr lang="en-CA" dirty="0"/>
          </a:p>
        </p:txBody>
      </p:sp>
      <p:sp>
        <p:nvSpPr>
          <p:cNvPr id="3" name="Content Placeholder 2">
            <a:extLst>
              <a:ext uri="{FF2B5EF4-FFF2-40B4-BE49-F238E27FC236}">
                <a16:creationId xmlns:a16="http://schemas.microsoft.com/office/drawing/2014/main" id="{E323C743-AB81-42B9-AC50-96C288CD2A95}"/>
              </a:ext>
            </a:extLst>
          </p:cNvPr>
          <p:cNvSpPr>
            <a:spLocks noGrp="1"/>
          </p:cNvSpPr>
          <p:nvPr>
            <p:ph idx="1"/>
          </p:nvPr>
        </p:nvSpPr>
        <p:spPr/>
        <p:txBody>
          <a:bodyPr/>
          <a:lstStyle/>
          <a:p>
            <a:pPr algn="l"/>
            <a:r>
              <a:rPr lang="en-US" sz="1800" b="0" i="0" u="none" strike="noStrike" baseline="0" dirty="0">
                <a:latin typeface="NimbusRomNo9L-Regu"/>
              </a:rPr>
              <a:t>Locate and crop faces in the images using coordinates of faces in a given XML file.</a:t>
            </a:r>
          </a:p>
          <a:p>
            <a:pPr algn="l"/>
            <a:r>
              <a:rPr lang="en-US" sz="1800" b="0" i="0" u="none" strike="noStrike" baseline="0" dirty="0">
                <a:latin typeface="NimbusRomNo9L-Regu"/>
              </a:rPr>
              <a:t>Create two different array faces images, one for correctly masked faces and another for incorrectly masked faces using provided labels in the XML files.</a:t>
            </a:r>
          </a:p>
          <a:p>
            <a:pPr algn="l"/>
            <a:r>
              <a:rPr lang="en-US" sz="1800" b="0" i="0" u="none" strike="noStrike" baseline="0" dirty="0">
                <a:latin typeface="NimbusRomNo9L-Regu"/>
              </a:rPr>
              <a:t>Reduce image size to </a:t>
            </a:r>
            <a:r>
              <a:rPr lang="en-US" sz="1800" b="0" i="0" u="none" strike="noStrike" baseline="0" dirty="0">
                <a:latin typeface="CMR10"/>
              </a:rPr>
              <a:t>16</a:t>
            </a:r>
            <a:r>
              <a:rPr lang="en-US" sz="1800" dirty="0">
                <a:latin typeface="CMSY10"/>
              </a:rPr>
              <a:t>X</a:t>
            </a:r>
            <a:r>
              <a:rPr lang="en-US" sz="1800" b="0" i="0" u="none" strike="noStrike" baseline="0" dirty="0">
                <a:latin typeface="CMR10"/>
              </a:rPr>
              <a:t>16</a:t>
            </a:r>
          </a:p>
          <a:p>
            <a:pPr algn="l"/>
            <a:r>
              <a:rPr lang="en-US" sz="1800" b="0" i="0" u="none" strike="noStrike" baseline="0" dirty="0">
                <a:latin typeface="NimbusRomNo9L-Regu"/>
              </a:rPr>
              <a:t>Save data for later use</a:t>
            </a:r>
            <a:endParaRPr lang="en-CA" dirty="0"/>
          </a:p>
        </p:txBody>
      </p:sp>
    </p:spTree>
    <p:extLst>
      <p:ext uri="{BB962C8B-B14F-4D97-AF65-F5344CB8AC3E}">
        <p14:creationId xmlns:p14="http://schemas.microsoft.com/office/powerpoint/2010/main" val="4121605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2466</Words>
  <Application>Microsoft Office PowerPoint</Application>
  <PresentationFormat>Widescreen</PresentationFormat>
  <Paragraphs>307</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Avenir Next LT Pro</vt:lpstr>
      <vt:lpstr>Calibri</vt:lpstr>
      <vt:lpstr>Calibri Light</vt:lpstr>
      <vt:lpstr>CMR10</vt:lpstr>
      <vt:lpstr>CMSY10</vt:lpstr>
      <vt:lpstr>NimbusRomNo9L-Regu</vt:lpstr>
      <vt:lpstr>Office Theme</vt:lpstr>
      <vt:lpstr>Proper Usage of Face Masks: Automated Detection Using Artificially Generated Dataset and Deep Learning Methods </vt:lpstr>
      <vt:lpstr>Problem Statement</vt:lpstr>
      <vt:lpstr>Purposed Solution</vt:lpstr>
      <vt:lpstr>Dataset Description</vt:lpstr>
      <vt:lpstr>MaskedFaceNet Dataset (Dataset1)</vt:lpstr>
      <vt:lpstr>Kaggle Dataset (Dataset2)</vt:lpstr>
      <vt:lpstr>SCFace Dataset (Dataset3)</vt:lpstr>
      <vt:lpstr>Dataset1 Preprocessing</vt:lpstr>
      <vt:lpstr>Dataset2 Preprocessing</vt:lpstr>
      <vt:lpstr>Dataset3 Preprocessing</vt:lpstr>
      <vt:lpstr>Dataset3 Preprocessing Cont..</vt:lpstr>
      <vt:lpstr>Dataset3 Preprocessing Cont..</vt:lpstr>
      <vt:lpstr>Dataset3 Preprocessing Cont..</vt:lpstr>
      <vt:lpstr>Dataset3 Preprocessing Cont..</vt:lpstr>
      <vt:lpstr>Methods</vt:lpstr>
      <vt:lpstr>Multi-task Cascaded Convolutional Networks (MTCNN)</vt:lpstr>
      <vt:lpstr>Generative Adversarial Networks(GAN)</vt:lpstr>
      <vt:lpstr>Experiments</vt:lpstr>
      <vt:lpstr>PowerPoint Presentation</vt:lpstr>
      <vt:lpstr>Experiment1</vt:lpstr>
      <vt:lpstr>Experiment2</vt:lpstr>
      <vt:lpstr>Experiment3</vt:lpstr>
      <vt:lpstr>Experiment4</vt:lpstr>
      <vt:lpstr>Experiment5</vt:lpstr>
      <vt:lpstr>Gan no performance improvement reason</vt:lpstr>
      <vt:lpstr>Comparative analysis between all the experiments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Mahesh Dhaka</dc:creator>
  <cp:lastModifiedBy>Mahesh Dhaka</cp:lastModifiedBy>
  <cp:revision>111</cp:revision>
  <dcterms:created xsi:type="dcterms:W3CDTF">2021-04-16T03:44:11Z</dcterms:created>
  <dcterms:modified xsi:type="dcterms:W3CDTF">2021-04-17T21:24:12Z</dcterms:modified>
</cp:coreProperties>
</file>