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6" r:id="rId2"/>
    <p:sldId id="261" r:id="rId3"/>
    <p:sldId id="256" r:id="rId4"/>
    <p:sldId id="258" r:id="rId5"/>
    <p:sldId id="259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386"/>
    <p:restoredTop sz="97746"/>
  </p:normalViewPr>
  <p:slideViewPr>
    <p:cSldViewPr snapToGrid="0" snapToObjects="1">
      <p:cViewPr varScale="1">
        <p:scale>
          <a:sx n="182" d="100"/>
          <a:sy n="182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42EB4-DF1F-5A40-8335-DD5878AF9029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7E29F-2933-B74F-A9AE-F122D36B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05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7E29F-2933-B74F-A9AE-F122D36B93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32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46E7C-EAA4-A549-AB03-AD9FDFCCD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E2F39-7F66-514C-8B68-69C4A3233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F5F8E-237E-724D-9340-CF70840C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11B3-9469-9E44-9427-81DC1550CCBA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466D8-E1BE-A34A-AD1A-708D5859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2E806-A9F8-DC4C-B064-13B40CFD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FFE-2B7D-DA44-8953-98FD11C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3A9C-2610-5446-9EC2-9CFAFC4C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538AF-2D2B-AC47-B53C-5D760B51E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80BA5-056A-CA4B-920B-BD0BC028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11B3-9469-9E44-9427-81DC1550CCBA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CC15A-D44D-E943-91A3-12EC0AEE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61F8D-AE97-654D-849E-E0E8CF86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FFE-2B7D-DA44-8953-98FD11C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0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5BD9E6-4B3F-7A44-BB38-3296999F4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506ED-20B9-F84D-8022-E9EAB9E03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9AF15-03B7-A94D-98B8-69FCB238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11B3-9469-9E44-9427-81DC1550CCBA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15F52-0190-374A-B474-6379BD47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1A97F-A29E-2940-80F9-4D0839A5F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FFE-2B7D-DA44-8953-98FD11C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8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DC4D-866B-7842-B359-39BE777B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40DC8-CE05-7843-B38A-DBCB8B167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F5538-5F10-C04B-99FD-ED9263F5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11B3-9469-9E44-9427-81DC1550CCBA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6AD43-C3A0-1C42-BA53-DB6815DE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F3EF5-AB5A-6242-9AE1-DD74F84B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FFE-2B7D-DA44-8953-98FD11C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8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3223-DE22-834B-A29F-7E3451592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9109D-2FE8-1A4D-AB94-C592218C3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9AC89-BD9C-0143-97A1-42E78BB32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11B3-9469-9E44-9427-81DC1550CCBA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E43FC-019F-1544-B98A-C0AE2B61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22708-69C8-1945-AD3F-8E77C61B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FFE-2B7D-DA44-8953-98FD11C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9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CCBF1-E70E-8C4E-A0D1-AF689080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A3B3-8025-F647-8D4D-CD5C33A84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411FE-C84C-F444-A360-5F72F2EB9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5EC30-25DE-334B-9C40-80878D53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11B3-9469-9E44-9427-81DC1550CCBA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E328D-8C0A-7C44-AAB1-6CA55B27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8A6AB-74F9-D344-A866-19925729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FFE-2B7D-DA44-8953-98FD11C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3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9796-B4BF-CE45-B4C7-7C243D4EF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ABDD1-42E2-1A48-B14F-33D24C13F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E269F-6417-1645-8384-127E4CFBF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759D1F-CB71-F847-8A95-1DE17E757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52E14-315A-4142-8895-01A5B60CE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DEBFA9-36E0-D646-A0FC-CA274159A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11B3-9469-9E44-9427-81DC1550CCBA}" type="datetimeFigureOut">
              <a:rPr lang="en-US" smtClean="0"/>
              <a:t>7/9/18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D4FF62-A1C5-CF40-B9F7-9481F3CE5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F2602-CF28-E44E-B587-CD58F6A3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FFE-2B7D-DA44-8953-98FD11C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4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94CF-3ABB-B544-AB48-02015E383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63FF6-FB20-AF4B-A629-847DB346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11B3-9469-9E44-9427-81DC1550CCBA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E94AE-C4EC-374D-9E27-03D5031E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D47E8-55AA-534C-862A-4F505C66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FFE-2B7D-DA44-8953-98FD11C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1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984CDE-7778-5447-B790-1AFD1888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11B3-9469-9E44-9427-81DC1550CCBA}" type="datetimeFigureOut">
              <a:rPr lang="en-US" smtClean="0"/>
              <a:t>7/9/18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A1B7D-5C02-7545-864D-9984C4CE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4710D-ACC5-C043-AF0F-9FE1A0FF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FFE-2B7D-DA44-8953-98FD11C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3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3C2F-3B3C-D84F-8602-D01267997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3CD0B-17F8-B549-A409-DAFB9773C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ADDDB-176C-9545-B20A-85294FEB8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90BB5-12E0-9F44-A55F-7A171F5E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11B3-9469-9E44-9427-81DC1550CCBA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2D090-A171-984C-B234-2B6058BB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27656-DA99-0945-949C-CC776534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FFE-2B7D-DA44-8953-98FD11C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8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F382-2122-5447-9354-156A792CF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83FF13-FB15-D14A-94BF-D59DE5FAC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46C4E-3950-E04E-88CD-9925A335E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0303B-AAF3-5849-AA76-00A93DE9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11B3-9469-9E44-9427-81DC1550CCBA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DFCFE-317F-E54C-912C-923F8BE4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A3732-A034-0A4A-8480-731815BA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FFE-2B7D-DA44-8953-98FD11C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7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27B6B8-1B92-DE42-8A45-F05A4F5DB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16F5E-FA9B-8646-B827-21E492AA2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E96A8-7517-6D40-8217-135BB6730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911B3-9469-9E44-9427-81DC1550CCBA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5DB4F-89FB-D546-AB50-76097475B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98B43-9B50-B043-8DE2-7219BA745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E0FFE-2B7D-DA44-8953-98FD11CF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6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tiff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1B32-615D-EB45-ACCC-ABCBB5C45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920751"/>
            <a:ext cx="10515600" cy="4768850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rgbClr val="0070C0"/>
                </a:solidFill>
              </a:rPr>
              <a:t>VpK</a:t>
            </a:r>
            <a:r>
              <a:rPr lang="en-US" sz="6000" b="1" dirty="0">
                <a:solidFill>
                  <a:srgbClr val="0070C0"/>
                </a:solidFill>
              </a:rPr>
              <a:t> </a:t>
            </a:r>
            <a:br>
              <a:rPr lang="en-US" sz="6000" b="1" dirty="0">
                <a:solidFill>
                  <a:srgbClr val="0070C0"/>
                </a:solidFill>
              </a:rPr>
            </a:br>
            <a:br>
              <a:rPr lang="en-US" sz="6000" b="1" dirty="0">
                <a:solidFill>
                  <a:srgbClr val="0070C0"/>
                </a:solidFill>
              </a:rPr>
            </a:br>
            <a:r>
              <a:rPr lang="en-US" sz="7200" b="1" dirty="0">
                <a:solidFill>
                  <a:srgbClr val="0070C0"/>
                </a:solidFill>
              </a:rPr>
              <a:t>Visual parsed Kubernetes</a:t>
            </a:r>
            <a:br>
              <a:rPr lang="en-US" sz="6000" b="1" dirty="0">
                <a:solidFill>
                  <a:srgbClr val="0070C0"/>
                </a:solidFill>
              </a:rPr>
            </a:br>
            <a:br>
              <a:rPr lang="en-US" sz="6000" b="1" dirty="0">
                <a:solidFill>
                  <a:srgbClr val="0070C0"/>
                </a:solidFill>
              </a:rPr>
            </a:b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77538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1B32-615D-EB45-ACCC-ABCBB5C45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15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0070C0"/>
                </a:solidFill>
              </a:rPr>
              <a:t>VpK - Visual parsed Kubernetes What is it?</a:t>
            </a:r>
            <a:br>
              <a:rPr lang="en-US" sz="6000" b="1" dirty="0">
                <a:solidFill>
                  <a:srgbClr val="0070C0"/>
                </a:solidFill>
              </a:rPr>
            </a:br>
            <a:r>
              <a:rPr lang="en-US" sz="6000" b="1" dirty="0">
                <a:solidFill>
                  <a:srgbClr val="0070C0"/>
                </a:solidFill>
              </a:rPr>
              <a:t> 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B749E-81BA-4C4E-94E8-1BFDED3D8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273" y="1825625"/>
            <a:ext cx="11500625" cy="4351338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rgbClr val="0070C0"/>
                </a:solidFill>
                <a:latin typeface="+mj-lt"/>
              </a:rPr>
              <a:t>VpK</a:t>
            </a:r>
            <a:r>
              <a:rPr lang="en-US" sz="4000" dirty="0">
                <a:solidFill>
                  <a:srgbClr val="0070C0"/>
                </a:solidFill>
                <a:latin typeface="+mj-lt"/>
              </a:rPr>
              <a:t> was created as the result of needing to understand and visualize what is defined in all those Kubernetes configuration files.</a:t>
            </a:r>
            <a:endParaRPr lang="en-US" sz="40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3310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12E3FBA-5BDD-5B4A-BF2A-D2B37940A9B1}"/>
              </a:ext>
            </a:extLst>
          </p:cNvPr>
          <p:cNvGrpSpPr/>
          <p:nvPr/>
        </p:nvGrpSpPr>
        <p:grpSpPr>
          <a:xfrm>
            <a:off x="714312" y="1774474"/>
            <a:ext cx="2852212" cy="4362163"/>
            <a:chOff x="721453" y="1713996"/>
            <a:chExt cx="2852212" cy="4362163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208B82A-3C57-A54B-B37A-1DCF46AE1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453" y="3419976"/>
              <a:ext cx="2852212" cy="1604369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92ED47DC-36ED-7E43-9F5F-B85E8589E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65416" y="1713996"/>
              <a:ext cx="1778000" cy="1778000"/>
            </a:xfrm>
            <a:prstGeom prst="rect">
              <a:avLst/>
            </a:prstGeom>
          </p:spPr>
        </p:pic>
        <p:sp>
          <p:nvSpPr>
            <p:cNvPr id="39" name="Title 1">
              <a:extLst>
                <a:ext uri="{FF2B5EF4-FFF2-40B4-BE49-F238E27FC236}">
                  <a16:creationId xmlns:a16="http://schemas.microsoft.com/office/drawing/2014/main" id="{EBB4FF71-2575-6D4A-A622-6B4081DF5DB3}"/>
                </a:ext>
              </a:extLst>
            </p:cNvPr>
            <p:cNvSpPr txBox="1">
              <a:spLocks/>
            </p:cNvSpPr>
            <p:nvPr/>
          </p:nvSpPr>
          <p:spPr>
            <a:xfrm>
              <a:off x="910657" y="5012839"/>
              <a:ext cx="2508206" cy="106332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b="1" dirty="0">
                  <a:solidFill>
                    <a:srgbClr val="0070C0"/>
                  </a:solidFill>
                </a:rPr>
                <a:t>Application UI running in client browser</a:t>
              </a:r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1F545A12-EECC-1B40-8415-9173F1EBD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8640" y="3486301"/>
            <a:ext cx="3231184" cy="133160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8A9E95B-1FCB-9D42-BE20-FB8699AA6E78}"/>
              </a:ext>
            </a:extLst>
          </p:cNvPr>
          <p:cNvCxnSpPr>
            <a:cxnSpLocks/>
          </p:cNvCxnSpPr>
          <p:nvPr/>
        </p:nvCxnSpPr>
        <p:spPr>
          <a:xfrm>
            <a:off x="4114198" y="1849949"/>
            <a:ext cx="0" cy="3793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52AE302-DFEF-174F-B8C9-5CCCF21DCE41}"/>
              </a:ext>
            </a:extLst>
          </p:cNvPr>
          <p:cNvCxnSpPr>
            <a:cxnSpLocks/>
          </p:cNvCxnSpPr>
          <p:nvPr/>
        </p:nvCxnSpPr>
        <p:spPr>
          <a:xfrm>
            <a:off x="8407151" y="1849949"/>
            <a:ext cx="0" cy="3793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>
            <a:extLst>
              <a:ext uri="{FF2B5EF4-FFF2-40B4-BE49-F238E27FC236}">
                <a16:creationId xmlns:a16="http://schemas.microsoft.com/office/drawing/2014/main" id="{9087E051-9770-5342-866E-BE4DEA12ECC7}"/>
              </a:ext>
            </a:extLst>
          </p:cNvPr>
          <p:cNvSpPr txBox="1">
            <a:spLocks/>
          </p:cNvSpPr>
          <p:nvPr/>
        </p:nvSpPr>
        <p:spPr>
          <a:xfrm>
            <a:off x="4981405" y="5012919"/>
            <a:ext cx="2508206" cy="6543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</a:rPr>
              <a:t>Application Server running on desktop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C311ABC-B809-444C-B21E-A778431D0563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3566524" y="4277197"/>
            <a:ext cx="1062116" cy="5442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9BE4D8D-3B2C-E14E-864E-4DBD270CF2E4}"/>
              </a:ext>
            </a:extLst>
          </p:cNvPr>
          <p:cNvCxnSpPr>
            <a:cxnSpLocks/>
          </p:cNvCxnSpPr>
          <p:nvPr/>
        </p:nvCxnSpPr>
        <p:spPr>
          <a:xfrm flipV="1">
            <a:off x="7890204" y="2938773"/>
            <a:ext cx="1827689" cy="908459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1D20FB2-5913-614E-A26E-A25B7D51EBBC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7887575" y="4421279"/>
            <a:ext cx="1799504" cy="87657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1">
            <a:extLst>
              <a:ext uri="{FF2B5EF4-FFF2-40B4-BE49-F238E27FC236}">
                <a16:creationId xmlns:a16="http://schemas.microsoft.com/office/drawing/2014/main" id="{8D54170B-6313-6242-A313-92CB3039C5D6}"/>
              </a:ext>
            </a:extLst>
          </p:cNvPr>
          <p:cNvSpPr txBox="1">
            <a:spLocks/>
          </p:cNvSpPr>
          <p:nvPr/>
        </p:nvSpPr>
        <p:spPr>
          <a:xfrm>
            <a:off x="838200" y="5676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VpK - Visual parsed Kubernetes Architecture </a:t>
            </a:r>
            <a:endParaRPr lang="en-US" dirty="0"/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8777F6AE-53F6-9343-A3C8-A90B646C931D}"/>
              </a:ext>
            </a:extLst>
          </p:cNvPr>
          <p:cNvSpPr/>
          <p:nvPr/>
        </p:nvSpPr>
        <p:spPr>
          <a:xfrm rot="5400000">
            <a:off x="4238649" y="2172405"/>
            <a:ext cx="510447" cy="7840842"/>
          </a:xfrm>
          <a:prstGeom prst="rightBrace">
            <a:avLst/>
          </a:prstGeom>
          <a:ln w="158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F01D4119-F07C-C743-8B01-23F3C407B151}"/>
              </a:ext>
            </a:extLst>
          </p:cNvPr>
          <p:cNvSpPr txBox="1">
            <a:spLocks/>
          </p:cNvSpPr>
          <p:nvPr/>
        </p:nvSpPr>
        <p:spPr>
          <a:xfrm>
            <a:off x="2295054" y="6273809"/>
            <a:ext cx="4403422" cy="4367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</a:rPr>
              <a:t>Typically installed on desktop machine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424CD90-73A0-E74B-98FC-B7CB5C700B35}"/>
              </a:ext>
            </a:extLst>
          </p:cNvPr>
          <p:cNvGrpSpPr/>
          <p:nvPr/>
        </p:nvGrpSpPr>
        <p:grpSpPr>
          <a:xfrm>
            <a:off x="5586660" y="2538233"/>
            <a:ext cx="1255349" cy="374650"/>
            <a:chOff x="405011" y="2049382"/>
            <a:chExt cx="1255349" cy="37465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1DC0D95-309D-6343-B836-AC82F113EC8D}"/>
                </a:ext>
              </a:extLst>
            </p:cNvPr>
            <p:cNvSpPr/>
            <p:nvPr/>
          </p:nvSpPr>
          <p:spPr>
            <a:xfrm>
              <a:off x="405011" y="2049382"/>
              <a:ext cx="1255349" cy="37465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20A3179-E363-A644-97FD-A24866BF2058}"/>
                </a:ext>
              </a:extLst>
            </p:cNvPr>
            <p:cNvCxnSpPr/>
            <p:nvPr/>
          </p:nvCxnSpPr>
          <p:spPr>
            <a:xfrm>
              <a:off x="525781" y="2132101"/>
              <a:ext cx="6444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551FEB3-D0A3-964C-A063-6E20CA224690}"/>
                </a:ext>
              </a:extLst>
            </p:cNvPr>
            <p:cNvCxnSpPr/>
            <p:nvPr/>
          </p:nvCxnSpPr>
          <p:spPr>
            <a:xfrm>
              <a:off x="525781" y="2235393"/>
              <a:ext cx="6444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A9A9D94-D636-0F42-AAD0-5EED4B5595B5}"/>
                </a:ext>
              </a:extLst>
            </p:cNvPr>
            <p:cNvCxnSpPr/>
            <p:nvPr/>
          </p:nvCxnSpPr>
          <p:spPr>
            <a:xfrm>
              <a:off x="525781" y="2338685"/>
              <a:ext cx="6444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A927E96-0EA7-F041-B217-60FEEEF6A859}"/>
                </a:ext>
              </a:extLst>
            </p:cNvPr>
            <p:cNvSpPr/>
            <p:nvPr/>
          </p:nvSpPr>
          <p:spPr>
            <a:xfrm>
              <a:off x="1379652" y="2156226"/>
              <a:ext cx="126696" cy="14968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C51EA-B573-DC4B-BE05-39EB5628EE0C}"/>
              </a:ext>
            </a:extLst>
          </p:cNvPr>
          <p:cNvGrpSpPr/>
          <p:nvPr/>
        </p:nvGrpSpPr>
        <p:grpSpPr>
          <a:xfrm>
            <a:off x="9206149" y="1603304"/>
            <a:ext cx="2602861" cy="5107276"/>
            <a:chOff x="9206149" y="1603304"/>
            <a:chExt cx="2602861" cy="5107276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9B7EC35-B524-0447-89B3-50A981BBE58C}"/>
                </a:ext>
              </a:extLst>
            </p:cNvPr>
            <p:cNvGrpSpPr/>
            <p:nvPr/>
          </p:nvGrpSpPr>
          <p:grpSpPr>
            <a:xfrm>
              <a:off x="9687079" y="4541030"/>
              <a:ext cx="1704844" cy="1296572"/>
              <a:chOff x="9687079" y="3837211"/>
              <a:chExt cx="1704844" cy="1296572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4110C073-6FD5-BE4F-817F-806AAAC7BB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87079" y="4285748"/>
                <a:ext cx="730407" cy="616578"/>
              </a:xfrm>
              <a:prstGeom prst="rect">
                <a:avLst/>
              </a:prstGeom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68DB22BF-A3F1-4B41-8B41-15FA573CDD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73456" y="4011928"/>
                <a:ext cx="730407" cy="616578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4B77E993-6BAB-4542-B3BD-6D294CC857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61516" y="3837211"/>
                <a:ext cx="730407" cy="616578"/>
              </a:xfrm>
              <a:prstGeom prst="rect">
                <a:avLst/>
              </a:prstGeom>
            </p:spPr>
          </p:pic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6722A62B-8B87-104F-A288-BBE1011071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76835" y="4472664"/>
                <a:ext cx="1279207" cy="661119"/>
              </a:xfrm>
              <a:prstGeom prst="rect">
                <a:avLst/>
              </a:prstGeom>
            </p:spPr>
          </p:pic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6A34830-7F7B-7346-B83E-F45FA130F1CF}"/>
                </a:ext>
              </a:extLst>
            </p:cNvPr>
            <p:cNvGrpSpPr/>
            <p:nvPr/>
          </p:nvGrpSpPr>
          <p:grpSpPr>
            <a:xfrm>
              <a:off x="9717893" y="2306876"/>
              <a:ext cx="1674030" cy="1422185"/>
              <a:chOff x="2015855" y="2111476"/>
              <a:chExt cx="4305300" cy="3657600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D2FA7491-9014-404B-B617-5E826E924E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15855" y="2111476"/>
                <a:ext cx="4305300" cy="3657600"/>
              </a:xfrm>
              <a:prstGeom prst="rect">
                <a:avLst/>
              </a:prstGeom>
              <a:ln w="25400">
                <a:solidFill>
                  <a:schemeClr val="accent1"/>
                </a:solidFill>
              </a:ln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18851F84-89EA-0444-BBEF-3F1B74745E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74561" y="5248580"/>
                <a:ext cx="2298700" cy="3429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</p:grp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64208AA-5D7E-7D44-9FFD-975C0ADB5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72472" y="2005735"/>
              <a:ext cx="1364871" cy="705392"/>
            </a:xfrm>
            <a:prstGeom prst="rect">
              <a:avLst/>
            </a:prstGeom>
          </p:spPr>
        </p:pic>
        <p:sp>
          <p:nvSpPr>
            <p:cNvPr id="60" name="Title 1">
              <a:extLst>
                <a:ext uri="{FF2B5EF4-FFF2-40B4-BE49-F238E27FC236}">
                  <a16:creationId xmlns:a16="http://schemas.microsoft.com/office/drawing/2014/main" id="{F41BD78D-2269-9648-9BCD-8C6BBAA092A4}"/>
                </a:ext>
              </a:extLst>
            </p:cNvPr>
            <p:cNvSpPr txBox="1">
              <a:spLocks/>
            </p:cNvSpPr>
            <p:nvPr/>
          </p:nvSpPr>
          <p:spPr>
            <a:xfrm>
              <a:off x="9206149" y="5586519"/>
              <a:ext cx="2508206" cy="112406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b="1" dirty="0">
                  <a:solidFill>
                    <a:srgbClr val="0070C0"/>
                  </a:solidFill>
                </a:rPr>
                <a:t>Folders with yaml config files</a:t>
              </a:r>
            </a:p>
          </p:txBody>
        </p:sp>
        <p:sp>
          <p:nvSpPr>
            <p:cNvPr id="61" name="Title 1">
              <a:extLst>
                <a:ext uri="{FF2B5EF4-FFF2-40B4-BE49-F238E27FC236}">
                  <a16:creationId xmlns:a16="http://schemas.microsoft.com/office/drawing/2014/main" id="{2EEA8902-C830-E04C-B245-9B25F939EED0}"/>
                </a:ext>
              </a:extLst>
            </p:cNvPr>
            <p:cNvSpPr txBox="1">
              <a:spLocks/>
            </p:cNvSpPr>
            <p:nvPr/>
          </p:nvSpPr>
          <p:spPr>
            <a:xfrm>
              <a:off x="9300804" y="1603304"/>
              <a:ext cx="2508206" cy="40243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b="1" dirty="0">
                  <a:solidFill>
                    <a:srgbClr val="0070C0"/>
                  </a:solidFill>
                </a:rPr>
                <a:t>IBM Cloud Private</a:t>
              </a:r>
            </a:p>
          </p:txBody>
        </p:sp>
        <p:sp>
          <p:nvSpPr>
            <p:cNvPr id="62" name="Title 1">
              <a:extLst>
                <a:ext uri="{FF2B5EF4-FFF2-40B4-BE49-F238E27FC236}">
                  <a16:creationId xmlns:a16="http://schemas.microsoft.com/office/drawing/2014/main" id="{999ACC99-DDF7-044C-826B-73B580B8B8A3}"/>
                </a:ext>
              </a:extLst>
            </p:cNvPr>
            <p:cNvSpPr txBox="1">
              <a:spLocks/>
            </p:cNvSpPr>
            <p:nvPr/>
          </p:nvSpPr>
          <p:spPr>
            <a:xfrm>
              <a:off x="9806312" y="3929071"/>
              <a:ext cx="1464693" cy="45647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b="1" dirty="0">
                  <a:solidFill>
                    <a:srgbClr val="0070C0"/>
                  </a:solidFill>
                </a:rPr>
                <a:t>and / 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822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1B32-615D-EB45-ACCC-ABCBB5C4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0070C0"/>
                </a:solidFill>
              </a:rPr>
              <a:t>VpK - Visual parsed Kubernetes Prerequisites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B749E-81BA-4C4E-94E8-1BFDED3D8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273" y="1825625"/>
            <a:ext cx="11500625" cy="4351338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r>
              <a:rPr lang="en-US" sz="4000" dirty="0">
                <a:solidFill>
                  <a:srgbClr val="0070C0"/>
                </a:solidFill>
              </a:rPr>
              <a:t>Web browser that supports html version 5</a:t>
            </a:r>
          </a:p>
          <a:p>
            <a:r>
              <a:rPr lang="en-US" sz="4000" dirty="0">
                <a:solidFill>
                  <a:srgbClr val="0070C0"/>
                </a:solidFill>
              </a:rPr>
              <a:t>node js is required to run the server component</a:t>
            </a:r>
          </a:p>
          <a:p>
            <a:r>
              <a:rPr lang="en-US" sz="4000" dirty="0">
                <a:solidFill>
                  <a:srgbClr val="0070C0"/>
                </a:solidFill>
              </a:rPr>
              <a:t>npm is required to install required node js packages </a:t>
            </a:r>
          </a:p>
          <a:p>
            <a:r>
              <a:rPr lang="en-US" sz="4000" dirty="0">
                <a:solidFill>
                  <a:srgbClr val="0070C0"/>
                </a:solidFill>
              </a:rPr>
              <a:t>kubectl command line tool, this is invoked by the server </a:t>
            </a:r>
          </a:p>
        </p:txBody>
      </p:sp>
    </p:spTree>
    <p:extLst>
      <p:ext uri="{BB962C8B-B14F-4D97-AF65-F5344CB8AC3E}">
        <p14:creationId xmlns:p14="http://schemas.microsoft.com/office/powerpoint/2010/main" val="183983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1B32-615D-EB45-ACCC-ABCBB5C4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0070C0"/>
                </a:solidFill>
              </a:rPr>
              <a:t>VpK - Visual parsed Kubernetes Getting started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B749E-81BA-4C4E-94E8-1BFDED3D8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273" y="1825625"/>
            <a:ext cx="11500625" cy="4351338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70C0"/>
                </a:solidFill>
              </a:rPr>
              <a:t>Clone or download source code from GitHub link: </a:t>
            </a:r>
          </a:p>
          <a:p>
            <a:pPr marL="0" indent="0">
              <a:buNone/>
            </a:pPr>
            <a:endParaRPr lang="en-US" sz="40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</a:rPr>
              <a:t>https://github.com/IBM-ICP-CoC/VpK</a:t>
            </a:r>
          </a:p>
        </p:txBody>
      </p:sp>
    </p:spTree>
    <p:extLst>
      <p:ext uri="{BB962C8B-B14F-4D97-AF65-F5344CB8AC3E}">
        <p14:creationId xmlns:p14="http://schemas.microsoft.com/office/powerpoint/2010/main" val="358065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1B32-615D-EB45-ACCC-ABCBB5C4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0070C0"/>
                </a:solidFill>
              </a:rPr>
              <a:t>VpK - Visual parsed Kubernetes User Guide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B749E-81BA-4C4E-94E8-1BFDED3D8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273" y="1825625"/>
            <a:ext cx="11500625" cy="4351338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70C0"/>
                </a:solidFill>
              </a:rPr>
              <a:t>The user guide and installation documentation is available at the same GitHub link: </a:t>
            </a:r>
          </a:p>
          <a:p>
            <a:pPr marL="0" indent="0">
              <a:buNone/>
            </a:pPr>
            <a:endParaRPr lang="en-US" sz="40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</a:rPr>
              <a:t>https://github.com/IBM-ICP-CoC/VpK</a:t>
            </a:r>
          </a:p>
        </p:txBody>
      </p:sp>
    </p:spTree>
    <p:extLst>
      <p:ext uri="{BB962C8B-B14F-4D97-AF65-F5344CB8AC3E}">
        <p14:creationId xmlns:p14="http://schemas.microsoft.com/office/powerpoint/2010/main" val="182790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142</Words>
  <Application>Microsoft Macintosh PowerPoint</Application>
  <PresentationFormat>Widescreen</PresentationFormat>
  <Paragraphs>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VpK   Visual parsed Kubernetes  </vt:lpstr>
      <vt:lpstr>VpK - Visual parsed Kubernetes What is it?  </vt:lpstr>
      <vt:lpstr>PowerPoint Presentation</vt:lpstr>
      <vt:lpstr>VpK - Visual parsed Kubernetes Prerequisites</vt:lpstr>
      <vt:lpstr>VpK - Visual parsed Kubernetes Getting started</vt:lpstr>
      <vt:lpstr>VpK - Visual parsed Kubernetes User Guide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parsed Kubernetes (VpK) architecture</dc:title>
  <dc:creator>Dave Weilert</dc:creator>
  <cp:lastModifiedBy>Dave Weilert</cp:lastModifiedBy>
  <cp:revision>12</cp:revision>
  <dcterms:created xsi:type="dcterms:W3CDTF">2018-07-07T20:39:41Z</dcterms:created>
  <dcterms:modified xsi:type="dcterms:W3CDTF">2018-07-09T12:29:52Z</dcterms:modified>
</cp:coreProperties>
</file>