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50"/>
  </p:normalViewPr>
  <p:slideViewPr>
    <p:cSldViewPr snapToGrid="0" snapToObjects="1">
      <p:cViewPr varScale="1">
        <p:scale>
          <a:sx n="152" d="100"/>
          <a:sy n="152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6E7C-EAA4-A549-AB03-AD9FDFCCD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E2F39-7F66-514C-8B68-69C4A323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5F8E-237E-724D-9340-CF70840C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66D8-E1BE-A34A-AD1A-708D5859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E806-A9F8-DC4C-B064-13B40CFD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3A9C-2610-5446-9EC2-9CFAFC4C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538AF-2D2B-AC47-B53C-5D760B51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0BA5-056A-CA4B-920B-BD0BC028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C15A-D44D-E943-91A3-12EC0AE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1F8D-AE97-654D-849E-E0E8CF86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BD9E6-4B3F-7A44-BB38-3296999F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506ED-20B9-F84D-8022-E9EAB9E0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AF15-03B7-A94D-98B8-69FCB23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5F52-0190-374A-B474-6379BD47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A97F-A29E-2940-80F9-4D0839A5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C4D-866B-7842-B359-39BE777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0DC8-CE05-7843-B38A-DBCB8B16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5538-5F10-C04B-99FD-ED9263F5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AD43-C3A0-1C42-BA53-DB6815D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3EF5-AB5A-6242-9AE1-DD74F84B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3223-DE22-834B-A29F-7E34515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109D-2FE8-1A4D-AB94-C592218C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AC89-BD9C-0143-97A1-42E78BB3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43FC-019F-1544-B98A-C0AE2B61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2708-69C8-1945-AD3F-8E77C61B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CBF1-E70E-8C4E-A0D1-AF689080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A3B3-8025-F647-8D4D-CD5C33A8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11FE-C84C-F444-A360-5F72F2EB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EC30-25DE-334B-9C40-80878D5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328D-8C0A-7C44-AAB1-6CA55B27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A6AB-74F9-D344-A866-1992572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9796-B4BF-CE45-B4C7-7C243D4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BDD1-42E2-1A48-B14F-33D24C13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E269F-6417-1645-8384-127E4CFB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59D1F-CB71-F847-8A95-1DE17E75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52E14-315A-4142-8895-01A5B60CE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EBFA9-36E0-D646-A0FC-CA274159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FF62-A1C5-CF40-B9F7-9481F3CE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F2602-CF28-E44E-B587-CD58F6A3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4CF-3ABB-B544-AB48-02015E38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3FF6-FB20-AF4B-A629-847DB346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E94AE-C4EC-374D-9E27-03D5031E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47E8-55AA-534C-862A-4F505C6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84CDE-7778-5447-B790-1AFD1888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A1B7D-5C02-7545-864D-9984C4CE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4710D-ACC5-C043-AF0F-9FE1A0F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C2F-3B3C-D84F-8602-D012679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CD0B-17F8-B549-A409-DAFB977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DDDB-176C-9545-B20A-85294FEB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0BB5-12E0-9F44-A55F-7A171F5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2D090-A171-984C-B234-2B6058BB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656-DA99-0945-949C-CC776534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F382-2122-5447-9354-156A792C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FF13-FB15-D14A-94BF-D59DE5FA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46C4E-3950-E04E-88CD-9925A335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303B-AAF3-5849-AA76-00A93DE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DFCFE-317F-E54C-912C-923F8BE4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3732-A034-0A4A-8480-731815BA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7B6B8-1B92-DE42-8A45-F05A4F5D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16F5E-FA9B-8646-B827-21E492AA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96A8-7517-6D40-8217-135BB6730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DB4F-89FB-D546-AB50-76097475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8B43-9B50-B043-8DE2-7219BA745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806A-E189-5740-B972-45FCABDF0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89"/>
            <a:ext cx="9144000" cy="95759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Visual parsed Kubernetes (VpK)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2027-8073-B34E-BC69-0DECCD5C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781" y="3649333"/>
            <a:ext cx="3231184" cy="1123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B0BF1-A364-B74D-963F-3EC36050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3419976"/>
            <a:ext cx="2852212" cy="160436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C40A5D-24C7-7D4C-9285-9D2C09379B18}"/>
              </a:ext>
            </a:extLst>
          </p:cNvPr>
          <p:cNvGrpSpPr/>
          <p:nvPr/>
        </p:nvGrpSpPr>
        <p:grpSpPr>
          <a:xfrm>
            <a:off x="9694220" y="3776733"/>
            <a:ext cx="1704844" cy="1296572"/>
            <a:chOff x="9038918" y="3937570"/>
            <a:chExt cx="2282517" cy="173590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1E0EA9-AE85-AB4F-818B-83BB19085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8918" y="4538090"/>
              <a:ext cx="977900" cy="825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403168-9594-8D49-A8F4-BA0FCD4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0100" y="4171489"/>
              <a:ext cx="977900" cy="825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FA07B7-CB9B-3944-8F43-9D3278B1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3535" y="3937570"/>
              <a:ext cx="977900" cy="825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D41FDA-C0E5-BA4B-9B06-522EDB01B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6855" y="4788341"/>
              <a:ext cx="1712656" cy="88513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838A76-F59C-DF44-8D7A-B1FDC77399F9}"/>
              </a:ext>
            </a:extLst>
          </p:cNvPr>
          <p:cNvGrpSpPr/>
          <p:nvPr/>
        </p:nvGrpSpPr>
        <p:grpSpPr>
          <a:xfrm>
            <a:off x="9725034" y="1789471"/>
            <a:ext cx="1674030" cy="1669142"/>
            <a:chOff x="9038918" y="1244899"/>
            <a:chExt cx="2100593" cy="20944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ED1215-D8AB-4545-8D30-649029F38AE8}"/>
                </a:ext>
              </a:extLst>
            </p:cNvPr>
            <p:cNvGrpSpPr/>
            <p:nvPr/>
          </p:nvGrpSpPr>
          <p:grpSpPr>
            <a:xfrm>
              <a:off x="9038918" y="1554784"/>
              <a:ext cx="2100593" cy="1784574"/>
              <a:chOff x="2015855" y="2111476"/>
              <a:chExt cx="4305300" cy="3657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8D0A358-BE0D-E549-B36D-A8A4B065D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855" y="2111476"/>
                <a:ext cx="4305300" cy="36576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6102063-047F-834D-BB33-DD043BA8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4561" y="5248580"/>
                <a:ext cx="2298700" cy="3429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95FC4C-DCD4-FB40-8595-9C05878D8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2886" y="1244899"/>
              <a:ext cx="1712656" cy="885134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36F01A8-5596-824B-B01F-6F8888A32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5416" y="1713996"/>
            <a:ext cx="1778000" cy="177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BDA96C-AF2E-BF41-8499-406FA1473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3117" y="1962355"/>
            <a:ext cx="1228222" cy="122822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C59FB5-1021-7B45-93E3-503EF828E436}"/>
              </a:ext>
            </a:extLst>
          </p:cNvPr>
          <p:cNvCxnSpPr>
            <a:cxnSpLocks/>
          </p:cNvCxnSpPr>
          <p:nvPr/>
        </p:nvCxnSpPr>
        <p:spPr>
          <a:xfrm>
            <a:off x="4121339" y="1789471"/>
            <a:ext cx="0" cy="379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05A37-3A56-CB40-89B9-5E80E36751A4}"/>
              </a:ext>
            </a:extLst>
          </p:cNvPr>
          <p:cNvCxnSpPr>
            <a:cxnSpLocks/>
          </p:cNvCxnSpPr>
          <p:nvPr/>
        </p:nvCxnSpPr>
        <p:spPr>
          <a:xfrm>
            <a:off x="8414292" y="1789471"/>
            <a:ext cx="0" cy="379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C6D17BE3-BCB0-1E40-A15F-D4B0DEABEFD8}"/>
              </a:ext>
            </a:extLst>
          </p:cNvPr>
          <p:cNvSpPr txBox="1">
            <a:spLocks/>
          </p:cNvSpPr>
          <p:nvPr/>
        </p:nvSpPr>
        <p:spPr>
          <a:xfrm>
            <a:off x="652289" y="5263591"/>
            <a:ext cx="2508206" cy="9575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App running in client browser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6CBA6DE-DC54-424B-9691-0D2CF674F787}"/>
              </a:ext>
            </a:extLst>
          </p:cNvPr>
          <p:cNvSpPr txBox="1">
            <a:spLocks/>
          </p:cNvSpPr>
          <p:nvPr/>
        </p:nvSpPr>
        <p:spPr>
          <a:xfrm>
            <a:off x="4988546" y="5263591"/>
            <a:ext cx="2508206" cy="65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Server software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8636281-AE30-AC46-9C21-E69DFA312904}"/>
              </a:ext>
            </a:extLst>
          </p:cNvPr>
          <p:cNvSpPr txBox="1">
            <a:spLocks/>
          </p:cNvSpPr>
          <p:nvPr/>
        </p:nvSpPr>
        <p:spPr>
          <a:xfrm>
            <a:off x="9213290" y="5526041"/>
            <a:ext cx="2508206" cy="112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IBM Cloud Private or folders with yaml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7FE135-0BF4-144A-9014-3912721D75B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573665" y="4211278"/>
            <a:ext cx="1062116" cy="1088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98BB8E-A9DA-1B48-9416-014BC5C3022D}"/>
              </a:ext>
            </a:extLst>
          </p:cNvPr>
          <p:cNvCxnSpPr>
            <a:cxnSpLocks/>
          </p:cNvCxnSpPr>
          <p:nvPr/>
        </p:nvCxnSpPr>
        <p:spPr>
          <a:xfrm flipV="1">
            <a:off x="7864848" y="3045204"/>
            <a:ext cx="1827689" cy="90845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AA9AE0-9703-3B46-A930-DF0B61A718F2}"/>
              </a:ext>
            </a:extLst>
          </p:cNvPr>
          <p:cNvCxnSpPr>
            <a:cxnSpLocks/>
          </p:cNvCxnSpPr>
          <p:nvPr/>
        </p:nvCxnSpPr>
        <p:spPr>
          <a:xfrm>
            <a:off x="7896355" y="4216719"/>
            <a:ext cx="1767951" cy="42113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2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Visual parsed Kubernetes (VpK) architecture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parsed Kubernetes (VpK) architecture</dc:title>
  <dc:creator>Dave Weilert</dc:creator>
  <cp:lastModifiedBy>Dave Weilert</cp:lastModifiedBy>
  <cp:revision>3</cp:revision>
  <dcterms:created xsi:type="dcterms:W3CDTF">2018-07-07T20:39:41Z</dcterms:created>
  <dcterms:modified xsi:type="dcterms:W3CDTF">2018-07-07T21:10:16Z</dcterms:modified>
</cp:coreProperties>
</file>