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64" r:id="rId5"/>
  </p:sldMasterIdLst>
  <p:notesMasterIdLst>
    <p:notesMasterId r:id="rId22"/>
  </p:notesMasterIdLst>
  <p:handoutMasterIdLst>
    <p:handoutMasterId r:id="rId23"/>
  </p:handoutMasterIdLst>
  <p:sldIdLst>
    <p:sldId id="882" r:id="rId6"/>
    <p:sldId id="938" r:id="rId7"/>
    <p:sldId id="839" r:id="rId8"/>
    <p:sldId id="857" r:id="rId9"/>
    <p:sldId id="863" r:id="rId10"/>
    <p:sldId id="875" r:id="rId11"/>
    <p:sldId id="864" r:id="rId12"/>
    <p:sldId id="869" r:id="rId13"/>
    <p:sldId id="852" r:id="rId14"/>
    <p:sldId id="870" r:id="rId15"/>
    <p:sldId id="934" r:id="rId16"/>
    <p:sldId id="936" r:id="rId17"/>
    <p:sldId id="937" r:id="rId18"/>
    <p:sldId id="871" r:id="rId19"/>
    <p:sldId id="933" r:id="rId20"/>
    <p:sldId id="927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ikwad, Maheshpandurang" initials="GM" lastIdx="1" clrIdx="0">
    <p:extLst>
      <p:ext uri="{19B8F6BF-5375-455C-9EA6-DF929625EA0E}">
        <p15:presenceInfo xmlns:p15="http://schemas.microsoft.com/office/powerpoint/2012/main" userId="S-1-5-21-305035777-899029998-720635935-7496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CC33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78967" autoAdjust="0"/>
  </p:normalViewPr>
  <p:slideViewPr>
    <p:cSldViewPr>
      <p:cViewPr varScale="1">
        <p:scale>
          <a:sx n="90" d="100"/>
          <a:sy n="90" d="100"/>
        </p:scale>
        <p:origin x="154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7EC03085-308D-4B9C-AF70-EA0C05B8E0CD}" type="datetime1">
              <a:rPr lang="en-US" smtClean="0"/>
              <a:t>4/2/2019</a:t>
            </a:fld>
            <a:endParaRPr lang="en-US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864E17EF-86E8-48A6-916E-2E5D3B78BF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3810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561AC1A1-6D59-4495-A1F3-99941B51D1FD}" type="datetime1">
              <a:rPr lang="en-US" smtClean="0"/>
              <a:t>4/2/2019</a:t>
            </a:fld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FE2955DD-1D24-49C2-B155-3C554E2121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9555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just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eorgia" pitchFamily="18" charset="0"/>
        <a:ea typeface="+mn-ea"/>
        <a:cs typeface="+mn-cs"/>
      </a:defRPr>
    </a:lvl1pPr>
    <a:lvl2pPr marL="457200" algn="just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eorgia" pitchFamily="18" charset="0"/>
        <a:ea typeface="+mn-ea"/>
        <a:cs typeface="+mn-cs"/>
      </a:defRPr>
    </a:lvl2pPr>
    <a:lvl3pPr marL="914400" algn="just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eorgia" pitchFamily="18" charset="0"/>
        <a:ea typeface="+mn-ea"/>
        <a:cs typeface="+mn-cs"/>
      </a:defRPr>
    </a:lvl3pPr>
    <a:lvl4pPr marL="1371600" algn="just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eorgia" pitchFamily="18" charset="0"/>
        <a:ea typeface="+mn-ea"/>
        <a:cs typeface="+mn-cs"/>
      </a:defRPr>
    </a:lvl4pPr>
    <a:lvl5pPr marL="1828800" algn="just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eorgi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CD51D9-5D3A-40BF-9659-C2E62992FCB1}" type="slidenum">
              <a:rPr lang="en-US" smtClean="0">
                <a:latin typeface="Arial" pitchFamily="34" charset="0"/>
              </a:rPr>
              <a:pPr/>
              <a:t>9</a:t>
            </a:fld>
            <a:endParaRPr lang="en-US">
              <a:latin typeface="Arial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6738" y="1112838"/>
            <a:ext cx="5483225" cy="4113212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9741354-DA34-4477-AB36-F9B2F8629FD4}" type="datetime1">
              <a:rPr lang="en-US" smtClean="0"/>
              <a:t>4/2/2019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9" descr="WIPRO PPT Desig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470400"/>
            <a:ext cx="91344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 userDrawn="1"/>
        </p:nvCxnSpPr>
        <p:spPr>
          <a:xfrm rot="5400000">
            <a:off x="2813845" y="2780506"/>
            <a:ext cx="2754312" cy="3175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47710" y="1480457"/>
            <a:ext cx="4142266" cy="1547161"/>
          </a:xfrm>
          <a:noFill/>
        </p:spPr>
        <p:txBody>
          <a:bodyPr rtlCol="0" anchor="ctr">
            <a:normAutofit/>
          </a:bodyPr>
          <a:lstStyle>
            <a:lvl1pPr marL="0" algn="l">
              <a:def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7710" y="3318659"/>
            <a:ext cx="4142266" cy="338554"/>
          </a:xfrm>
          <a:noFill/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49775" y="3766911"/>
            <a:ext cx="4148138" cy="347889"/>
          </a:xfrm>
        </p:spPr>
        <p:txBody>
          <a:bodyPr>
            <a:normAutofit/>
          </a:bodyPr>
          <a:lstStyle>
            <a:lvl1pPr>
              <a:buNone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52600" y="164894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8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tal image with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0374" y="140511"/>
            <a:ext cx="8229601" cy="553998"/>
          </a:xfrm>
        </p:spPr>
        <p:txBody>
          <a:bodyPr/>
          <a:lstStyle>
            <a:lvl1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0376" y="1103313"/>
            <a:ext cx="8229600" cy="269943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endParaRPr lang="en-IN" noProof="0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130300" y="4508500"/>
            <a:ext cx="6883400" cy="1498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Font typeface="Arial" pitchFamily="34" charset="0"/>
              <a:buChar char="•"/>
              <a:defRPr sz="20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169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8" name="Rectangle 1"/>
          <p:cNvSpPr>
            <a:spLocks noChangeArrowheads="1"/>
          </p:cNvSpPr>
          <p:nvPr userDrawn="1"/>
        </p:nvSpPr>
        <p:spPr bwMode="auto">
          <a:xfrm>
            <a:off x="-4763" y="5486400"/>
            <a:ext cx="8542338" cy="685800"/>
          </a:xfrm>
          <a:prstGeom prst="rect">
            <a:avLst/>
          </a:prstGeom>
          <a:gradFill rotWithShape="1">
            <a:gsLst>
              <a:gs pos="0">
                <a:srgbClr val="77787D"/>
              </a:gs>
              <a:gs pos="50000">
                <a:srgbClr val="ADAEB5"/>
              </a:gs>
              <a:gs pos="100000">
                <a:srgbClr val="CED0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-4763" y="5611813"/>
            <a:ext cx="8542338" cy="407987"/>
          </a:xfrm>
          <a:prstGeom prst="rect">
            <a:avLst/>
          </a:prstGeom>
          <a:gradFill rotWithShape="1">
            <a:gsLst>
              <a:gs pos="0">
                <a:srgbClr val="494A58"/>
              </a:gs>
              <a:gs pos="50000">
                <a:srgbClr val="6C6E81"/>
              </a:gs>
              <a:gs pos="100000">
                <a:srgbClr val="81849B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ight Arrow 9"/>
          <p:cNvSpPr/>
          <p:nvPr userDrawn="1"/>
        </p:nvSpPr>
        <p:spPr>
          <a:xfrm>
            <a:off x="5037138" y="773113"/>
            <a:ext cx="160337" cy="315912"/>
          </a:xfrm>
          <a:prstGeom prst="rightArrow">
            <a:avLst>
              <a:gd name="adj1" fmla="val 50000"/>
              <a:gd name="adj2" fmla="val 201887"/>
            </a:avLst>
          </a:prstGeom>
          <a:solidFill>
            <a:srgbClr val="03A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23713" y="1164317"/>
            <a:ext cx="3929063" cy="479424"/>
          </a:xfrm>
        </p:spPr>
        <p:txBody>
          <a:bodyPr>
            <a:no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800" b="1" kern="1200" baseline="0" dirty="0" smtClean="0">
                <a:solidFill>
                  <a:srgbClr val="3C3D48"/>
                </a:solidFill>
                <a:latin typeface="+mj-lt"/>
                <a:ea typeface="+mj-ea"/>
                <a:cs typeface="+mj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023713" y="758593"/>
            <a:ext cx="3929063" cy="286438"/>
          </a:xfrm>
        </p:spPr>
        <p:txBody>
          <a:bodyPr>
            <a:no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b="1" kern="1200" dirty="0" smtClean="0">
                <a:solidFill>
                  <a:srgbClr val="A1A2B1"/>
                </a:solidFill>
                <a:latin typeface="+mj-lt"/>
                <a:ea typeface="+mj-ea"/>
                <a:cs typeface="+mj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903515" y="2104328"/>
            <a:ext cx="4049262" cy="1596815"/>
          </a:xfrm>
        </p:spPr>
        <p:txBody>
          <a:bodyPr>
            <a:norm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IN" sz="1600" kern="1200" baseline="0">
                <a:solidFill>
                  <a:schemeClr val="accent6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Picture Placeholder 38"/>
          <p:cNvSpPr>
            <a:spLocks noGrp="1"/>
          </p:cNvSpPr>
          <p:nvPr>
            <p:ph type="pic" sz="quarter" idx="14"/>
          </p:nvPr>
        </p:nvSpPr>
        <p:spPr>
          <a:xfrm>
            <a:off x="5690960" y="490538"/>
            <a:ext cx="2874963" cy="5692775"/>
          </a:xfrm>
          <a:ln>
            <a:noFill/>
          </a:ln>
          <a:effectLst/>
        </p:spPr>
        <p:txBody>
          <a:bodyPr>
            <a:normAutofit/>
            <a:flatTx/>
          </a:bodyPr>
          <a:lstStyle>
            <a:lvl1pPr>
              <a:buNone/>
              <a:defRPr>
                <a:effectLst/>
              </a:defRPr>
            </a:lvl1pPr>
          </a:lstStyle>
          <a:p>
            <a:pPr lvl="0"/>
            <a:endParaRPr lang="en-IN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03515" y="3864429"/>
            <a:ext cx="4049262" cy="1545771"/>
          </a:xfrm>
        </p:spPr>
        <p:txBody>
          <a:bodyPr>
            <a:norm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IN" sz="1400" kern="1200" baseline="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3667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51756" y="1668732"/>
            <a:ext cx="2590800" cy="3873500"/>
          </a:xfrm>
        </p:spPr>
        <p:txBody>
          <a:bodyPr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37" name="Text Placeholder 34"/>
          <p:cNvSpPr>
            <a:spLocks noGrp="1"/>
          </p:cNvSpPr>
          <p:nvPr>
            <p:ph type="body" sz="quarter" idx="12"/>
          </p:nvPr>
        </p:nvSpPr>
        <p:spPr>
          <a:xfrm>
            <a:off x="3990974" y="1565729"/>
            <a:ext cx="4686301" cy="1152071"/>
          </a:xfrm>
        </p:spPr>
        <p:txBody>
          <a:bodyPr>
            <a:normAutofit/>
          </a:bodyPr>
          <a:lstStyle>
            <a:lvl1pPr marL="0" indent="0">
              <a:buClr>
                <a:srgbClr val="0070C0"/>
              </a:buClr>
              <a:buFont typeface="Webdings" pitchFamily="18" charset="2"/>
              <a:buNone/>
              <a:tabLst/>
              <a:defRPr lang="en-US" sz="12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>
              <a:buNone/>
              <a:defRPr lang="en-IN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14"/>
          </p:nvPr>
        </p:nvSpPr>
        <p:spPr>
          <a:xfrm>
            <a:off x="3990974" y="1162957"/>
            <a:ext cx="4673600" cy="261258"/>
          </a:xfrm>
        </p:spPr>
        <p:txBody>
          <a:bodyPr anchor="ctr">
            <a:noAutofit/>
          </a:bodyPr>
          <a:lstStyle>
            <a:lvl1pPr>
              <a:buNone/>
              <a:defRPr lang="en-US" sz="1400" b="1" kern="1200" dirty="0" smtClean="0">
                <a:solidFill>
                  <a:srgbClr val="3C3D48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140511"/>
            <a:ext cx="8229600" cy="532589"/>
          </a:xfrm>
        </p:spPr>
        <p:txBody>
          <a:bodyPr/>
          <a:lstStyle>
            <a:lvl1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32" name="Text Placeholder 34"/>
          <p:cNvSpPr>
            <a:spLocks noGrp="1"/>
          </p:cNvSpPr>
          <p:nvPr>
            <p:ph type="body" sz="quarter" idx="19"/>
          </p:nvPr>
        </p:nvSpPr>
        <p:spPr>
          <a:xfrm>
            <a:off x="3990974" y="3246435"/>
            <a:ext cx="4686301" cy="1152071"/>
          </a:xfrm>
        </p:spPr>
        <p:txBody>
          <a:bodyPr>
            <a:normAutofit/>
          </a:bodyPr>
          <a:lstStyle>
            <a:lvl1pPr marL="0" indent="0">
              <a:buClr>
                <a:srgbClr val="0070C0"/>
              </a:buClr>
              <a:buFont typeface="Webdings" pitchFamily="18" charset="2"/>
              <a:buNone/>
              <a:tabLst/>
              <a:defRPr lang="en-US" sz="12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>
              <a:buNone/>
              <a:defRPr lang="en-IN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20"/>
          </p:nvPr>
        </p:nvSpPr>
        <p:spPr>
          <a:xfrm>
            <a:off x="3990974" y="2843663"/>
            <a:ext cx="4673600" cy="261258"/>
          </a:xfrm>
        </p:spPr>
        <p:txBody>
          <a:bodyPr anchor="ctr">
            <a:noAutofit/>
          </a:bodyPr>
          <a:lstStyle>
            <a:lvl1pPr>
              <a:buNone/>
              <a:defRPr lang="en-US" sz="1400" b="1" kern="1200" baseline="0" dirty="0" smtClean="0">
                <a:solidFill>
                  <a:srgbClr val="3C3D48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21"/>
          </p:nvPr>
        </p:nvSpPr>
        <p:spPr>
          <a:xfrm>
            <a:off x="3990974" y="4962546"/>
            <a:ext cx="4686301" cy="1152071"/>
          </a:xfrm>
        </p:spPr>
        <p:txBody>
          <a:bodyPr>
            <a:normAutofit/>
          </a:bodyPr>
          <a:lstStyle>
            <a:lvl1pPr marL="0" indent="0">
              <a:buClr>
                <a:srgbClr val="0070C0"/>
              </a:buClr>
              <a:buFont typeface="Webdings" pitchFamily="18" charset="2"/>
              <a:buNone/>
              <a:tabLst/>
              <a:defRPr lang="en-US" sz="12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>
              <a:buNone/>
              <a:defRPr lang="en-IN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22"/>
          </p:nvPr>
        </p:nvSpPr>
        <p:spPr>
          <a:xfrm>
            <a:off x="3990974" y="4559774"/>
            <a:ext cx="4673600" cy="261258"/>
          </a:xfrm>
        </p:spPr>
        <p:txBody>
          <a:bodyPr anchor="ctr">
            <a:noAutofit/>
          </a:bodyPr>
          <a:lstStyle>
            <a:lvl1pPr>
              <a:buNone/>
              <a:defRPr lang="en-US" sz="1400" b="1" kern="1200" dirty="0" smtClean="0">
                <a:solidFill>
                  <a:srgbClr val="3C3D48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786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f Coloumn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3211"/>
            <a:ext cx="8229600" cy="553998"/>
          </a:xfrm>
        </p:spPr>
        <p:txBody>
          <a:bodyPr/>
          <a:lstStyle>
            <a:lvl1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509713"/>
            <a:ext cx="8229600" cy="4716462"/>
          </a:xfrm>
        </p:spPr>
        <p:txBody>
          <a:bodyPr>
            <a:normAutofit/>
          </a:bodyPr>
          <a:lstStyle/>
          <a:p>
            <a:pPr lvl="0"/>
            <a:endParaRPr lang="en-IN" noProof="0"/>
          </a:p>
        </p:txBody>
      </p:sp>
    </p:spTree>
    <p:extLst>
      <p:ext uri="{BB962C8B-B14F-4D97-AF65-F5344CB8AC3E}">
        <p14:creationId xmlns:p14="http://schemas.microsoft.com/office/powerpoint/2010/main" val="977261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f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3211"/>
            <a:ext cx="8229600" cy="553998"/>
          </a:xfrm>
        </p:spPr>
        <p:txBody>
          <a:bodyPr/>
          <a:lstStyle>
            <a:lvl1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509713"/>
            <a:ext cx="8229600" cy="4716462"/>
          </a:xfrm>
        </p:spPr>
        <p:txBody>
          <a:bodyPr>
            <a:normAutofit/>
          </a:bodyPr>
          <a:lstStyle/>
          <a:p>
            <a:pPr lvl="0"/>
            <a:endParaRPr lang="en-IN" noProof="0"/>
          </a:p>
        </p:txBody>
      </p:sp>
    </p:spTree>
    <p:extLst>
      <p:ext uri="{BB962C8B-B14F-4D97-AF65-F5344CB8AC3E}">
        <p14:creationId xmlns:p14="http://schemas.microsoft.com/office/powerpoint/2010/main" val="758792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f 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3211"/>
            <a:ext cx="8229600" cy="553998"/>
          </a:xfrm>
        </p:spPr>
        <p:txBody>
          <a:bodyPr/>
          <a:lstStyle>
            <a:lvl1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509713"/>
            <a:ext cx="8229600" cy="4716462"/>
          </a:xfrm>
        </p:spPr>
        <p:txBody>
          <a:bodyPr>
            <a:normAutofit/>
          </a:bodyPr>
          <a:lstStyle/>
          <a:p>
            <a:pPr lvl="0"/>
            <a:endParaRPr lang="en-IN" noProof="0"/>
          </a:p>
        </p:txBody>
      </p:sp>
    </p:spTree>
    <p:extLst>
      <p:ext uri="{BB962C8B-B14F-4D97-AF65-F5344CB8AC3E}">
        <p14:creationId xmlns:p14="http://schemas.microsoft.com/office/powerpoint/2010/main" val="3417318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f Pie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3211"/>
            <a:ext cx="8229600" cy="553998"/>
          </a:xfrm>
        </p:spPr>
        <p:txBody>
          <a:bodyPr/>
          <a:lstStyle>
            <a:lvl1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509713"/>
            <a:ext cx="8229600" cy="4716462"/>
          </a:xfrm>
        </p:spPr>
        <p:txBody>
          <a:bodyPr>
            <a:normAutofit/>
          </a:bodyPr>
          <a:lstStyle/>
          <a:p>
            <a:pPr lvl="0"/>
            <a:endParaRPr lang="en-IN" noProof="0"/>
          </a:p>
        </p:txBody>
      </p:sp>
    </p:spTree>
    <p:extLst>
      <p:ext uri="{BB962C8B-B14F-4D97-AF65-F5344CB8AC3E}">
        <p14:creationId xmlns:p14="http://schemas.microsoft.com/office/powerpoint/2010/main" val="1809575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f Pie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3211"/>
            <a:ext cx="8229600" cy="553998"/>
          </a:xfrm>
        </p:spPr>
        <p:txBody>
          <a:bodyPr/>
          <a:lstStyle>
            <a:lvl1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004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59"/>
          <p:cNvSpPr>
            <a:spLocks noChangeArrowheads="1"/>
          </p:cNvSpPr>
          <p:nvPr userDrawn="1"/>
        </p:nvSpPr>
        <p:spPr bwMode="gray">
          <a:xfrm>
            <a:off x="355600" y="5857875"/>
            <a:ext cx="8432800" cy="550863"/>
          </a:xfrm>
          <a:prstGeom prst="ellipse">
            <a:avLst/>
          </a:prstGeom>
          <a:gradFill rotWithShape="1">
            <a:gsLst>
              <a:gs pos="0">
                <a:srgbClr val="080808">
                  <a:alpha val="29999"/>
                </a:srgbClr>
              </a:gs>
              <a:gs pos="100000">
                <a:srgbClr val="0040A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7" name="Text Placeholder 56"/>
          <p:cNvSpPr>
            <a:spLocks noGrp="1"/>
          </p:cNvSpPr>
          <p:nvPr>
            <p:ph type="body" sz="quarter" idx="10"/>
          </p:nvPr>
        </p:nvSpPr>
        <p:spPr>
          <a:xfrm>
            <a:off x="785078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6"/>
          <p:cNvSpPr>
            <a:spLocks noGrp="1"/>
          </p:cNvSpPr>
          <p:nvPr>
            <p:ph type="body" sz="quarter" idx="12"/>
          </p:nvPr>
        </p:nvSpPr>
        <p:spPr>
          <a:xfrm>
            <a:off x="2832365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56"/>
          <p:cNvSpPr>
            <a:spLocks noGrp="1"/>
          </p:cNvSpPr>
          <p:nvPr>
            <p:ph type="body" sz="quarter" idx="14"/>
          </p:nvPr>
        </p:nvSpPr>
        <p:spPr>
          <a:xfrm>
            <a:off x="4905665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56"/>
          <p:cNvSpPr>
            <a:spLocks noGrp="1"/>
          </p:cNvSpPr>
          <p:nvPr>
            <p:ph type="body" sz="quarter" idx="16"/>
          </p:nvPr>
        </p:nvSpPr>
        <p:spPr>
          <a:xfrm>
            <a:off x="6884396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4"/>
          <p:cNvSpPr>
            <a:spLocks noGrp="1"/>
          </p:cNvSpPr>
          <p:nvPr>
            <p:ph type="title"/>
          </p:nvPr>
        </p:nvSpPr>
        <p:spPr>
          <a:xfrm>
            <a:off x="460375" y="140024"/>
            <a:ext cx="8229600" cy="5539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904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in Circ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2643188" y="1730375"/>
            <a:ext cx="3857625" cy="3857625"/>
          </a:xfrm>
          <a:prstGeom prst="ellipse">
            <a:avLst/>
          </a:prstGeom>
          <a:noFill/>
          <a:ln w="12700" cap="rnd">
            <a:solidFill>
              <a:schemeClr val="accent6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2152650" y="2932113"/>
            <a:ext cx="958850" cy="957262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5956300" y="2932113"/>
            <a:ext cx="957263" cy="957262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4092575" y="1338263"/>
            <a:ext cx="958850" cy="957262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4092575" y="5126038"/>
            <a:ext cx="958850" cy="957262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Title 4"/>
          <p:cNvSpPr>
            <a:spLocks noGrp="1"/>
          </p:cNvSpPr>
          <p:nvPr>
            <p:ph type="title"/>
          </p:nvPr>
        </p:nvSpPr>
        <p:spPr>
          <a:xfrm>
            <a:off x="460375" y="140024"/>
            <a:ext cx="8229600" cy="5539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Text Placeholder 56"/>
          <p:cNvSpPr>
            <a:spLocks noGrp="1"/>
          </p:cNvSpPr>
          <p:nvPr>
            <p:ph type="body" sz="quarter" idx="14"/>
          </p:nvPr>
        </p:nvSpPr>
        <p:spPr>
          <a:xfrm>
            <a:off x="3474131" y="3152631"/>
            <a:ext cx="2231528" cy="693655"/>
          </a:xfrm>
        </p:spPr>
        <p:txBody>
          <a:bodyPr>
            <a:noAutofit/>
          </a:bodyPr>
          <a:lstStyle>
            <a:lvl1pPr marL="0" indent="0" algn="ctr">
              <a:buNone/>
              <a:defRPr lang="en-IN" sz="2000" kern="1200" baseline="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56"/>
          <p:cNvSpPr>
            <a:spLocks noGrp="1"/>
          </p:cNvSpPr>
          <p:nvPr>
            <p:ph type="body" sz="quarter" idx="13"/>
          </p:nvPr>
        </p:nvSpPr>
        <p:spPr>
          <a:xfrm>
            <a:off x="3863878" y="953610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6"/>
          <p:cNvSpPr>
            <a:spLocks noGrp="1"/>
          </p:cNvSpPr>
          <p:nvPr>
            <p:ph type="body" sz="quarter" idx="15"/>
          </p:nvPr>
        </p:nvSpPr>
        <p:spPr>
          <a:xfrm>
            <a:off x="3863878" y="6124845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6"/>
          <p:cNvSpPr>
            <a:spLocks noGrp="1"/>
          </p:cNvSpPr>
          <p:nvPr>
            <p:ph type="body" sz="quarter" idx="16"/>
          </p:nvPr>
        </p:nvSpPr>
        <p:spPr>
          <a:xfrm>
            <a:off x="6998963" y="3232353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6"/>
          <p:cNvSpPr>
            <a:spLocks noGrp="1"/>
          </p:cNvSpPr>
          <p:nvPr>
            <p:ph type="body" sz="quarter" idx="17"/>
          </p:nvPr>
        </p:nvSpPr>
        <p:spPr>
          <a:xfrm>
            <a:off x="701622" y="3232353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508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460375" y="145522"/>
            <a:ext cx="8189776" cy="55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0"/>
          </p:nvPr>
        </p:nvSpPr>
        <p:spPr>
          <a:xfrm>
            <a:off x="1005339" y="1350509"/>
            <a:ext cx="7010400" cy="65246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595959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1005339" y="2380789"/>
            <a:ext cx="7010400" cy="652462"/>
          </a:xfrm>
        </p:spPr>
        <p:txBody>
          <a:bodyPr>
            <a:normAutofit/>
          </a:bodyPr>
          <a:lstStyle>
            <a:lvl1pPr marL="0" indent="0">
              <a:buNone/>
              <a:tabLst/>
              <a:defRPr sz="2800" b="1">
                <a:solidFill>
                  <a:srgbClr val="595959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8"/>
          <p:cNvSpPr>
            <a:spLocks noGrp="1"/>
          </p:cNvSpPr>
          <p:nvPr>
            <p:ph type="body" sz="quarter" idx="12"/>
          </p:nvPr>
        </p:nvSpPr>
        <p:spPr>
          <a:xfrm>
            <a:off x="1005339" y="3403153"/>
            <a:ext cx="7010400" cy="65246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595959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8"/>
          <p:cNvSpPr>
            <a:spLocks noGrp="1"/>
          </p:cNvSpPr>
          <p:nvPr>
            <p:ph type="body" sz="quarter" idx="13"/>
          </p:nvPr>
        </p:nvSpPr>
        <p:spPr>
          <a:xfrm>
            <a:off x="1005339" y="4462030"/>
            <a:ext cx="7010400" cy="65246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595959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38"/>
          <p:cNvSpPr>
            <a:spLocks noGrp="1"/>
          </p:cNvSpPr>
          <p:nvPr>
            <p:ph type="body" sz="quarter" idx="14"/>
          </p:nvPr>
        </p:nvSpPr>
        <p:spPr>
          <a:xfrm>
            <a:off x="1005339" y="5504120"/>
            <a:ext cx="7010400" cy="65246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595959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67642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pic>
        <p:nvPicPr>
          <p:cNvPr id="7" name="Picture 60" descr="WIPRO PPT Desig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470400"/>
            <a:ext cx="91344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 rot="5400000">
            <a:off x="2813845" y="2780506"/>
            <a:ext cx="2754312" cy="3175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4547710" y="1767649"/>
            <a:ext cx="4203553" cy="5539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56"/>
          <p:cNvSpPr>
            <a:spLocks noGrp="1"/>
          </p:cNvSpPr>
          <p:nvPr>
            <p:ph type="body" sz="quarter" idx="19"/>
          </p:nvPr>
        </p:nvSpPr>
        <p:spPr>
          <a:xfrm>
            <a:off x="4547710" y="2589326"/>
            <a:ext cx="4158442" cy="707231"/>
          </a:xfrm>
        </p:spPr>
        <p:txBody>
          <a:bodyPr>
            <a:noAutofit/>
          </a:bodyPr>
          <a:lstStyle>
            <a:lvl1pPr marL="0" indent="0"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56"/>
          <p:cNvSpPr>
            <a:spLocks noGrp="1"/>
          </p:cNvSpPr>
          <p:nvPr>
            <p:ph type="body" sz="quarter" idx="20"/>
          </p:nvPr>
        </p:nvSpPr>
        <p:spPr>
          <a:xfrm>
            <a:off x="4547710" y="3446236"/>
            <a:ext cx="4158442" cy="314777"/>
          </a:xfrm>
        </p:spPr>
        <p:txBody>
          <a:bodyPr>
            <a:noAutofit/>
          </a:bodyPr>
          <a:lstStyle>
            <a:lvl1pPr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4353" y="136914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280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logo_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rot="5400000">
            <a:off x="3017045" y="2780506"/>
            <a:ext cx="2754312" cy="3175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pic>
        <p:nvPicPr>
          <p:cNvPr id="9" name="Picture 116" descr="WIPRO PPT Desig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470400"/>
            <a:ext cx="91344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56"/>
          <p:cNvSpPr>
            <a:spLocks noGrp="1"/>
          </p:cNvSpPr>
          <p:nvPr>
            <p:ph type="body" sz="quarter" idx="20"/>
          </p:nvPr>
        </p:nvSpPr>
        <p:spPr>
          <a:xfrm>
            <a:off x="4559968" y="3114100"/>
            <a:ext cx="4158442" cy="387090"/>
          </a:xfrm>
        </p:spPr>
        <p:txBody>
          <a:bodyPr>
            <a:noAutofit/>
          </a:bodyPr>
          <a:lstStyle>
            <a:lvl1pPr marL="0" indent="0"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4559742" y="1480457"/>
            <a:ext cx="4142266" cy="1547161"/>
          </a:xfrm>
          <a:noFill/>
        </p:spPr>
        <p:txBody>
          <a:bodyPr rtlCol="0" anchor="ctr">
            <a:normAutofit/>
          </a:bodyPr>
          <a:lstStyle>
            <a:lvl1pPr marL="0" algn="l">
              <a:def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56"/>
          <p:cNvSpPr>
            <a:spLocks noGrp="1"/>
          </p:cNvSpPr>
          <p:nvPr>
            <p:ph type="body" sz="quarter" idx="21"/>
          </p:nvPr>
        </p:nvSpPr>
        <p:spPr>
          <a:xfrm>
            <a:off x="4572000" y="3599045"/>
            <a:ext cx="4158442" cy="409914"/>
          </a:xfrm>
        </p:spPr>
        <p:txBody>
          <a:bodyPr>
            <a:noAutofit/>
          </a:bodyPr>
          <a:lstStyle>
            <a:lvl1pPr marL="0" indent="0"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19200" y="159035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296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logo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rot="5400000">
            <a:off x="3017045" y="2780506"/>
            <a:ext cx="2754312" cy="3175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pic>
        <p:nvPicPr>
          <p:cNvPr id="11" name="Picture 116" descr="WIPRO PPT Desig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470400"/>
            <a:ext cx="91344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Placeholder 56"/>
          <p:cNvSpPr>
            <a:spLocks noGrp="1"/>
          </p:cNvSpPr>
          <p:nvPr>
            <p:ph type="body" sz="quarter" idx="20"/>
          </p:nvPr>
        </p:nvSpPr>
        <p:spPr>
          <a:xfrm>
            <a:off x="4700110" y="2589326"/>
            <a:ext cx="4158442" cy="707231"/>
          </a:xfrm>
        </p:spPr>
        <p:txBody>
          <a:bodyPr>
            <a:noAutofit/>
          </a:bodyPr>
          <a:lstStyle>
            <a:lvl1pPr marL="0" indent="0"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6"/>
          <p:cNvSpPr>
            <a:spLocks noGrp="1"/>
          </p:cNvSpPr>
          <p:nvPr>
            <p:ph type="body" sz="quarter" idx="21"/>
          </p:nvPr>
        </p:nvSpPr>
        <p:spPr>
          <a:xfrm>
            <a:off x="4700110" y="3446236"/>
            <a:ext cx="4158442" cy="314777"/>
          </a:xfrm>
        </p:spPr>
        <p:txBody>
          <a:bodyPr>
            <a:noAutofit/>
          </a:bodyPr>
          <a:lstStyle>
            <a:lvl1pPr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3"/>
          <p:cNvSpPr>
            <a:spLocks noGrp="1"/>
          </p:cNvSpPr>
          <p:nvPr>
            <p:ph type="ctrTitle"/>
          </p:nvPr>
        </p:nvSpPr>
        <p:spPr>
          <a:xfrm>
            <a:off x="4700110" y="1767649"/>
            <a:ext cx="4203553" cy="5539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93497" y="1541236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662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Agenda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460375" y="145522"/>
            <a:ext cx="8189776" cy="55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0"/>
          </p:nvPr>
        </p:nvSpPr>
        <p:spPr>
          <a:xfrm>
            <a:off x="1005339" y="1350509"/>
            <a:ext cx="7010400" cy="65246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595959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1005339" y="2380789"/>
            <a:ext cx="7010400" cy="652462"/>
          </a:xfrm>
        </p:spPr>
        <p:txBody>
          <a:bodyPr>
            <a:normAutofit/>
          </a:bodyPr>
          <a:lstStyle>
            <a:lvl1pPr marL="0" indent="0">
              <a:buNone/>
              <a:tabLst/>
              <a:defRPr sz="2800" b="1">
                <a:solidFill>
                  <a:srgbClr val="595959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9963295"/>
      </p:ext>
    </p:extLst>
  </p:cSld>
  <p:clrMapOvr>
    <a:masterClrMapping/>
  </p:clrMapOvr>
  <p:hf sldNum="0"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Voi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3777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3777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76962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2" descr="E:\My Documents\1 Temple\1 Wipro\1 On-going Jobs\Corporate ppt\z+ final\TMPLTS\3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</p:spPr>
      </p:pic>
      <p:sp>
        <p:nvSpPr>
          <p:cNvPr id="10" name="Slide Number Placeholder 6"/>
          <p:cNvSpPr txBox="1">
            <a:spLocks/>
          </p:cNvSpPr>
          <p:nvPr userDrawn="1"/>
        </p:nvSpPr>
        <p:spPr>
          <a:xfrm>
            <a:off x="-28700" y="66244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CD7B0C-0EB8-43B2-A036-5D54DD33049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85327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pic>
        <p:nvPicPr>
          <p:cNvPr id="7" name="Picture 60" descr="WIPRO PPT Desig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470400"/>
            <a:ext cx="91344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 rot="5400000">
            <a:off x="2813845" y="2780506"/>
            <a:ext cx="2754312" cy="3175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4547710" y="1767649"/>
            <a:ext cx="4203553" cy="5539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56"/>
          <p:cNvSpPr>
            <a:spLocks noGrp="1"/>
          </p:cNvSpPr>
          <p:nvPr>
            <p:ph type="body" sz="quarter" idx="19"/>
          </p:nvPr>
        </p:nvSpPr>
        <p:spPr>
          <a:xfrm>
            <a:off x="4547710" y="2589326"/>
            <a:ext cx="4158442" cy="707231"/>
          </a:xfrm>
        </p:spPr>
        <p:txBody>
          <a:bodyPr>
            <a:noAutofit/>
          </a:bodyPr>
          <a:lstStyle>
            <a:lvl1pPr marL="0" indent="0"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56"/>
          <p:cNvSpPr>
            <a:spLocks noGrp="1"/>
          </p:cNvSpPr>
          <p:nvPr>
            <p:ph type="body" sz="quarter" idx="20"/>
          </p:nvPr>
        </p:nvSpPr>
        <p:spPr>
          <a:xfrm>
            <a:off x="4547710" y="3446236"/>
            <a:ext cx="4158442" cy="314777"/>
          </a:xfrm>
        </p:spPr>
        <p:txBody>
          <a:bodyPr>
            <a:noAutofit/>
          </a:bodyPr>
          <a:lstStyle>
            <a:lvl1pPr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95400" y="161435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280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Name He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pic>
        <p:nvPicPr>
          <p:cNvPr id="5" name="Picture 60" descr="WIPRO PPT Desig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470400"/>
            <a:ext cx="91344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9901" y="2612799"/>
            <a:ext cx="8220074" cy="623887"/>
          </a:xfrm>
        </p:spPr>
        <p:txBody>
          <a:bodyPr>
            <a:normAutofit/>
          </a:bodyPr>
          <a:lstStyle>
            <a:lvl1pPr algn="ctr">
              <a:buNone/>
              <a:def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9901" y="3290677"/>
            <a:ext cx="8220074" cy="439496"/>
          </a:xfrm>
        </p:spPr>
        <p:txBody>
          <a:bodyPr>
            <a:normAutofit/>
          </a:bodyPr>
          <a:lstStyle>
            <a:lvl1pPr algn="ctr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76600" y="43114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084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My Documents\1 Temple\1 Wipro\1 On-going Jobs\Corporate ppt\z+ final\TMPLTS\8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</p:spPr>
      </p:pic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Slide Number Placeholder 6"/>
          <p:cNvSpPr txBox="1">
            <a:spLocks/>
          </p:cNvSpPr>
          <p:nvPr/>
        </p:nvSpPr>
        <p:spPr>
          <a:xfrm>
            <a:off x="-28700" y="66244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CD7B0C-0EB8-43B2-A036-5D54DD33049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itchFamily="34" charset="0"/>
              <a:ea typeface="+mn-ea"/>
              <a:cs typeface="+mn-cs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541" y="301152"/>
            <a:ext cx="7563358" cy="914400"/>
          </a:xfr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9859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Voi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My Documents\1 Temple\1 Wipro\1 On-going Jobs\Corporate ppt\z+ final\TMPLTS\3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6"/>
          <p:cNvSpPr txBox="1">
            <a:spLocks/>
          </p:cNvSpPr>
          <p:nvPr userDrawn="1"/>
        </p:nvSpPr>
        <p:spPr>
          <a:xfrm>
            <a:off x="-28700" y="66244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CD7B0C-0EB8-43B2-A036-5D54DD33049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itchFamily="34" charset="0"/>
              <a:ea typeface="+mn-ea"/>
              <a:cs typeface="+mn-cs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541" y="301152"/>
            <a:ext cx="7563358" cy="914400"/>
          </a:xfr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9308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460376" y="145140"/>
            <a:ext cx="8229600" cy="553998"/>
          </a:xfrm>
          <a:noFill/>
          <a:ln w="9525">
            <a:noFill/>
            <a:miter lim="800000"/>
            <a:headEnd/>
            <a:tailEnd/>
          </a:ln>
        </p:spPr>
        <p:txBody>
          <a:bodyPr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57200" y="1360488"/>
            <a:ext cx="8240713" cy="4473575"/>
          </a:xfrm>
        </p:spPr>
        <p:txBody>
          <a:bodyPr/>
          <a:lstStyle>
            <a:lvl1pPr>
              <a:buClr>
                <a:srgbClr val="0070C0"/>
              </a:buClr>
              <a:defRPr sz="2200">
                <a:solidFill>
                  <a:srgbClr val="595959"/>
                </a:solidFill>
              </a:defRPr>
            </a:lvl1pPr>
            <a:lvl2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2pPr>
            <a:lvl3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3pPr>
            <a:lvl4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4pPr>
            <a:lvl5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054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Name He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pic>
        <p:nvPicPr>
          <p:cNvPr id="5" name="Picture 60" descr="WIPRO PPT Desig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470400"/>
            <a:ext cx="91344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9901" y="2612799"/>
            <a:ext cx="8220074" cy="623887"/>
          </a:xfrm>
        </p:spPr>
        <p:txBody>
          <a:bodyPr>
            <a:normAutofit/>
          </a:bodyPr>
          <a:lstStyle>
            <a:lvl1pPr algn="ctr">
              <a:buNone/>
              <a:def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9901" y="3290677"/>
            <a:ext cx="8220074" cy="439496"/>
          </a:xfrm>
        </p:spPr>
        <p:txBody>
          <a:bodyPr>
            <a:normAutofit/>
          </a:bodyPr>
          <a:lstStyle>
            <a:lvl1pPr algn="ctr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76600" y="337686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0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 Voi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3777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3777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76962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2" descr="E:\My Documents\1 Temple\1 Wipro\1 On-going Jobs\Corporate ppt\z+ final\TMPLTS\3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</p:spPr>
      </p:pic>
      <p:sp>
        <p:nvSpPr>
          <p:cNvPr id="10" name="Slide Number Placeholder 6"/>
          <p:cNvSpPr txBox="1">
            <a:spLocks/>
          </p:cNvSpPr>
          <p:nvPr userDrawn="1"/>
        </p:nvSpPr>
        <p:spPr>
          <a:xfrm>
            <a:off x="-28700" y="66244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CD7B0C-0EB8-43B2-A036-5D54DD33049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85327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pic>
        <p:nvPicPr>
          <p:cNvPr id="7" name="Picture 60" descr="WIPRO PPT Desig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470400"/>
            <a:ext cx="91344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 rot="5400000">
            <a:off x="2813845" y="2780506"/>
            <a:ext cx="2754312" cy="3175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4547710" y="1767649"/>
            <a:ext cx="4203553" cy="5539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56"/>
          <p:cNvSpPr>
            <a:spLocks noGrp="1"/>
          </p:cNvSpPr>
          <p:nvPr>
            <p:ph type="body" sz="quarter" idx="19"/>
          </p:nvPr>
        </p:nvSpPr>
        <p:spPr>
          <a:xfrm>
            <a:off x="4547710" y="2589326"/>
            <a:ext cx="4158442" cy="707231"/>
          </a:xfrm>
        </p:spPr>
        <p:txBody>
          <a:bodyPr>
            <a:noAutofit/>
          </a:bodyPr>
          <a:lstStyle>
            <a:lvl1pPr marL="0" indent="0"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56"/>
          <p:cNvSpPr>
            <a:spLocks noGrp="1"/>
          </p:cNvSpPr>
          <p:nvPr>
            <p:ph type="body" sz="quarter" idx="20"/>
          </p:nvPr>
        </p:nvSpPr>
        <p:spPr>
          <a:xfrm>
            <a:off x="4547710" y="3446236"/>
            <a:ext cx="4158442" cy="314777"/>
          </a:xfrm>
        </p:spPr>
        <p:txBody>
          <a:bodyPr>
            <a:noAutofit/>
          </a:bodyPr>
          <a:lstStyle>
            <a:lvl1pPr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71600" y="131789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280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Name He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pic>
        <p:nvPicPr>
          <p:cNvPr id="5" name="Picture 60" descr="WIPRO PPT Desig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470400"/>
            <a:ext cx="91344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9901" y="2612799"/>
            <a:ext cx="8220074" cy="623887"/>
          </a:xfrm>
        </p:spPr>
        <p:txBody>
          <a:bodyPr>
            <a:normAutofit/>
          </a:bodyPr>
          <a:lstStyle>
            <a:lvl1pPr algn="ctr">
              <a:buNone/>
              <a:def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9901" y="3290677"/>
            <a:ext cx="8220074" cy="439496"/>
          </a:xfrm>
        </p:spPr>
        <p:txBody>
          <a:bodyPr>
            <a:normAutofit/>
          </a:bodyPr>
          <a:lstStyle>
            <a:lvl1pPr algn="ctr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29000" y="406182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084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My Documents\1 Temple\1 Wipro\1 On-going Jobs\Corporate ppt\z+ final\TMPLTS\8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</p:spPr>
      </p:pic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Slide Number Placeholder 6"/>
          <p:cNvSpPr txBox="1">
            <a:spLocks/>
          </p:cNvSpPr>
          <p:nvPr/>
        </p:nvSpPr>
        <p:spPr>
          <a:xfrm>
            <a:off x="-28700" y="66244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CD7B0C-0EB8-43B2-A036-5D54DD33049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itchFamily="34" charset="0"/>
              <a:ea typeface="+mn-ea"/>
              <a:cs typeface="+mn-cs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541" y="301152"/>
            <a:ext cx="7563358" cy="914400"/>
          </a:xfr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9859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Voi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My Documents\1 Temple\1 Wipro\1 On-going Jobs\Corporate ppt\z+ final\TMPLTS\3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3"/>
          <p:cNvSpPr txBox="1">
            <a:spLocks/>
          </p:cNvSpPr>
          <p:nvPr userDrawn="1"/>
        </p:nvSpPr>
        <p:spPr bwMode="auto">
          <a:xfrm>
            <a:off x="2514600" y="6628436"/>
            <a:ext cx="3962400" cy="3657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>
                <a:solidFill>
                  <a:schemeClr val="tx1"/>
                </a:solidFill>
              </a:rPr>
              <a:t>© 2009 Wipro Ltd  -  Confidential</a:t>
            </a:r>
          </a:p>
        </p:txBody>
      </p:sp>
      <p:sp>
        <p:nvSpPr>
          <p:cNvPr id="15" name="Slide Number Placeholder 6"/>
          <p:cNvSpPr txBox="1">
            <a:spLocks/>
          </p:cNvSpPr>
          <p:nvPr userDrawn="1"/>
        </p:nvSpPr>
        <p:spPr>
          <a:xfrm>
            <a:off x="-28700" y="66244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CD7B0C-0EB8-43B2-A036-5D54DD33049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itchFamily="34" charset="0"/>
              <a:ea typeface="+mn-ea"/>
              <a:cs typeface="+mn-cs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541" y="301152"/>
            <a:ext cx="7563358" cy="914400"/>
          </a:xfr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9308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460376" y="145140"/>
            <a:ext cx="8229600" cy="553998"/>
          </a:xfrm>
          <a:noFill/>
          <a:ln w="9525">
            <a:noFill/>
            <a:miter lim="800000"/>
            <a:headEnd/>
            <a:tailEnd/>
          </a:ln>
        </p:spPr>
        <p:txBody>
          <a:bodyPr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57200" y="1360488"/>
            <a:ext cx="8240713" cy="4473575"/>
          </a:xfrm>
        </p:spPr>
        <p:txBody>
          <a:bodyPr/>
          <a:lstStyle>
            <a:lvl1pPr>
              <a:buClr>
                <a:srgbClr val="0070C0"/>
              </a:buClr>
              <a:defRPr sz="2200">
                <a:solidFill>
                  <a:srgbClr val="595959"/>
                </a:solidFill>
              </a:defRPr>
            </a:lvl1pPr>
            <a:lvl2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2pPr>
            <a:lvl3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3pPr>
            <a:lvl4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4pPr>
            <a:lvl5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05458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 Voi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3777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3777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76962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2" descr="E:\My Documents\1 Temple\1 Wipro\1 On-going Jobs\Corporate ppt\z+ final\TMPLTS\3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</p:spPr>
      </p:pic>
      <p:sp>
        <p:nvSpPr>
          <p:cNvPr id="10" name="Slide Number Placeholder 6"/>
          <p:cNvSpPr txBox="1">
            <a:spLocks/>
          </p:cNvSpPr>
          <p:nvPr userDrawn="1"/>
        </p:nvSpPr>
        <p:spPr>
          <a:xfrm>
            <a:off x="-28700" y="66244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CD7B0C-0EB8-43B2-A036-5D54DD33049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85327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pic>
        <p:nvPicPr>
          <p:cNvPr id="7" name="Picture 60" descr="WIPRO PPT Desig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470400"/>
            <a:ext cx="91344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 rot="5400000">
            <a:off x="2813845" y="2780506"/>
            <a:ext cx="2754312" cy="3175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4547710" y="1767649"/>
            <a:ext cx="4203553" cy="5539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56"/>
          <p:cNvSpPr>
            <a:spLocks noGrp="1"/>
          </p:cNvSpPr>
          <p:nvPr>
            <p:ph type="body" sz="quarter" idx="19"/>
          </p:nvPr>
        </p:nvSpPr>
        <p:spPr>
          <a:xfrm>
            <a:off x="4547710" y="2589326"/>
            <a:ext cx="4158442" cy="707231"/>
          </a:xfrm>
        </p:spPr>
        <p:txBody>
          <a:bodyPr>
            <a:noAutofit/>
          </a:bodyPr>
          <a:lstStyle>
            <a:lvl1pPr marL="0" indent="0"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56"/>
          <p:cNvSpPr>
            <a:spLocks noGrp="1"/>
          </p:cNvSpPr>
          <p:nvPr>
            <p:ph type="body" sz="quarter" idx="20"/>
          </p:nvPr>
        </p:nvSpPr>
        <p:spPr>
          <a:xfrm>
            <a:off x="4547710" y="3446236"/>
            <a:ext cx="4158442" cy="314777"/>
          </a:xfrm>
        </p:spPr>
        <p:txBody>
          <a:bodyPr>
            <a:noAutofit/>
          </a:bodyPr>
          <a:lstStyle>
            <a:lvl1pPr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95400" y="154595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280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Name He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pic>
        <p:nvPicPr>
          <p:cNvPr id="5" name="Picture 60" descr="WIPRO PPT Desig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470400"/>
            <a:ext cx="91344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9901" y="2612799"/>
            <a:ext cx="8220074" cy="623887"/>
          </a:xfrm>
        </p:spPr>
        <p:txBody>
          <a:bodyPr>
            <a:normAutofit/>
          </a:bodyPr>
          <a:lstStyle>
            <a:lvl1pPr algn="ctr">
              <a:buNone/>
              <a:def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9901" y="3290677"/>
            <a:ext cx="8220074" cy="439496"/>
          </a:xfrm>
        </p:spPr>
        <p:txBody>
          <a:bodyPr>
            <a:normAutofit/>
          </a:bodyPr>
          <a:lstStyle>
            <a:lvl1pPr algn="ctr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19500" y="337686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084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My Documents\1 Temple\1 Wipro\1 On-going Jobs\Corporate ppt\z+ final\TMPLTS\8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</p:spPr>
      </p:pic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Slide Number Placeholder 6"/>
          <p:cNvSpPr txBox="1">
            <a:spLocks/>
          </p:cNvSpPr>
          <p:nvPr/>
        </p:nvSpPr>
        <p:spPr>
          <a:xfrm>
            <a:off x="-28700" y="66244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CD7B0C-0EB8-43B2-A036-5D54DD33049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itchFamily="34" charset="0"/>
              <a:ea typeface="+mn-ea"/>
              <a:cs typeface="+mn-cs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541" y="301152"/>
            <a:ext cx="7563358" cy="914400"/>
          </a:xfr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98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50888" y="2395538"/>
            <a:ext cx="3625850" cy="630237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defTabSz="457200">
              <a:spcBef>
                <a:spcPts val="0"/>
              </a:spcBef>
              <a:buFont typeface="Arial"/>
              <a:buNone/>
              <a:defRPr/>
            </a:pPr>
            <a:endParaRPr lang="en-IN" sz="2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751388" y="2395538"/>
            <a:ext cx="3624262" cy="630237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defTabSz="457200">
              <a:spcBef>
                <a:spcPts val="0"/>
              </a:spcBef>
              <a:buFont typeface="Arial"/>
              <a:buNone/>
              <a:defRPr/>
            </a:pPr>
            <a:endParaRPr lang="en-IN" sz="2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751339" y="3178402"/>
            <a:ext cx="3635375" cy="2344093"/>
          </a:xfrm>
          <a:ln w="12700">
            <a:solidFill>
              <a:srgbClr val="D2D2D2"/>
            </a:solidFill>
          </a:ln>
        </p:spPr>
        <p:txBody>
          <a:bodyPr>
            <a:normAutofit/>
          </a:bodyPr>
          <a:lstStyle>
            <a:lvl1pPr marL="231775" marR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729340" y="2384652"/>
            <a:ext cx="3679372" cy="663575"/>
          </a:xfrm>
        </p:spPr>
        <p:txBody>
          <a:bodyPr anchor="ctr">
            <a:normAutofit/>
          </a:bodyPr>
          <a:lstStyle>
            <a:lvl1pPr>
              <a:buNone/>
              <a:def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2pPr>
            <a:lvl3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3pPr>
            <a:lvl4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751616" y="3178402"/>
            <a:ext cx="3635375" cy="2344093"/>
          </a:xfrm>
          <a:ln w="12700">
            <a:solidFill>
              <a:srgbClr val="D2D2D2"/>
            </a:solidFill>
          </a:ln>
        </p:spPr>
        <p:txBody>
          <a:bodyPr>
            <a:normAutofit/>
          </a:bodyPr>
          <a:lstStyle>
            <a:lvl1pPr marL="231775" marR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29617" y="2384652"/>
            <a:ext cx="3679372" cy="663575"/>
          </a:xfrm>
        </p:spPr>
        <p:txBody>
          <a:bodyPr anchor="ctr">
            <a:normAutofit/>
          </a:bodyPr>
          <a:lstStyle>
            <a:lvl1pPr>
              <a:buNone/>
              <a:def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2pPr>
            <a:lvl3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3pPr>
            <a:lvl4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460376" y="145140"/>
            <a:ext cx="8229600" cy="553998"/>
          </a:xfrm>
          <a:noFill/>
          <a:ln w="9525">
            <a:noFill/>
            <a:miter lim="800000"/>
            <a:headEnd/>
            <a:tailEnd/>
          </a:ln>
        </p:spPr>
        <p:txBody>
          <a:bodyPr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451301" y="1465489"/>
            <a:ext cx="8238674" cy="360000"/>
          </a:xfrm>
        </p:spPr>
        <p:txBody>
          <a:bodyPr>
            <a:noAutofit/>
          </a:bodyPr>
          <a:lstStyle>
            <a:lvl1pPr marL="231775" indent="-231775" algn="ctr" defTabSz="457200" rtl="0" eaLnBrk="1" latinLnBrk="0" hangingPunct="1">
              <a:spcBef>
                <a:spcPct val="20000"/>
              </a:spcBef>
              <a:buFont typeface="Arial"/>
              <a:buNone/>
              <a:defRPr kumimoji="0" lang="en-IN" sz="2200" b="1" i="0" u="none" strike="noStrike" kern="1200" cap="none" spc="8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60150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 Voi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My Documents\1 Temple\1 Wipro\1 On-going Jobs\Corporate ppt\z+ final\TMPLTS\3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3"/>
          <p:cNvSpPr txBox="1">
            <a:spLocks/>
          </p:cNvSpPr>
          <p:nvPr userDrawn="1"/>
        </p:nvSpPr>
        <p:spPr bwMode="auto">
          <a:xfrm>
            <a:off x="2514600" y="6628436"/>
            <a:ext cx="3962400" cy="3657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>
                <a:solidFill>
                  <a:schemeClr val="tx1"/>
                </a:solidFill>
              </a:rPr>
              <a:t>© 2009 Wipro Ltd  -  Confidential</a:t>
            </a:r>
          </a:p>
        </p:txBody>
      </p:sp>
      <p:sp>
        <p:nvSpPr>
          <p:cNvPr id="15" name="Slide Number Placeholder 6"/>
          <p:cNvSpPr txBox="1">
            <a:spLocks/>
          </p:cNvSpPr>
          <p:nvPr userDrawn="1"/>
        </p:nvSpPr>
        <p:spPr>
          <a:xfrm>
            <a:off x="-28700" y="66244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CD7B0C-0EB8-43B2-A036-5D54DD33049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itchFamily="34" charset="0"/>
              <a:ea typeface="+mn-ea"/>
              <a:cs typeface="+mn-cs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541" y="301152"/>
            <a:ext cx="7563358" cy="914400"/>
          </a:xfr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9308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460376" y="145140"/>
            <a:ext cx="8229600" cy="553998"/>
          </a:xfrm>
          <a:noFill/>
          <a:ln w="9525">
            <a:noFill/>
            <a:miter lim="800000"/>
            <a:headEnd/>
            <a:tailEnd/>
          </a:ln>
        </p:spPr>
        <p:txBody>
          <a:bodyPr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57200" y="1360488"/>
            <a:ext cx="8240713" cy="4473575"/>
          </a:xfrm>
        </p:spPr>
        <p:txBody>
          <a:bodyPr/>
          <a:lstStyle>
            <a:lvl1pPr>
              <a:buClr>
                <a:srgbClr val="0070C0"/>
              </a:buClr>
              <a:defRPr sz="2200">
                <a:solidFill>
                  <a:srgbClr val="595959"/>
                </a:solidFill>
              </a:defRPr>
            </a:lvl1pPr>
            <a:lvl2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2pPr>
            <a:lvl3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3pPr>
            <a:lvl4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4pPr>
            <a:lvl5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05458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 Voi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3777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3777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76962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2" descr="E:\My Documents\1 Temple\1 Wipro\1 On-going Jobs\Corporate ppt\z+ final\TMPLTS\3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</p:spPr>
      </p:pic>
      <p:sp>
        <p:nvSpPr>
          <p:cNvPr id="9" name="Footer Placeholder 3"/>
          <p:cNvSpPr txBox="1">
            <a:spLocks/>
          </p:cNvSpPr>
          <p:nvPr userDrawn="1"/>
        </p:nvSpPr>
        <p:spPr bwMode="auto">
          <a:xfrm>
            <a:off x="2514600" y="6628436"/>
            <a:ext cx="3962400" cy="3657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>
                <a:solidFill>
                  <a:schemeClr val="tx1"/>
                </a:solidFill>
              </a:rPr>
              <a:t>© 2009 Wipro Ltd  -  Confidential</a:t>
            </a:r>
          </a:p>
        </p:txBody>
      </p:sp>
      <p:sp>
        <p:nvSpPr>
          <p:cNvPr id="10" name="Slide Number Placeholder 6"/>
          <p:cNvSpPr txBox="1">
            <a:spLocks/>
          </p:cNvSpPr>
          <p:nvPr userDrawn="1"/>
        </p:nvSpPr>
        <p:spPr>
          <a:xfrm>
            <a:off x="-28700" y="66244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CD7B0C-0EB8-43B2-A036-5D54DD33049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853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460376" y="145140"/>
            <a:ext cx="8229600" cy="553998"/>
          </a:xfrm>
          <a:noFill/>
          <a:ln w="9525">
            <a:noFill/>
            <a:miter lim="800000"/>
            <a:headEnd/>
            <a:tailEnd/>
          </a:ln>
        </p:spPr>
        <p:txBody>
          <a:bodyPr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57200" y="1360488"/>
            <a:ext cx="8240713" cy="4473575"/>
          </a:xfrm>
        </p:spPr>
        <p:txBody>
          <a:bodyPr/>
          <a:lstStyle>
            <a:lvl1pPr>
              <a:buClr>
                <a:srgbClr val="0070C0"/>
              </a:buClr>
              <a:defRPr sz="2200">
                <a:solidFill>
                  <a:srgbClr val="595959"/>
                </a:solidFill>
              </a:defRPr>
            </a:lvl1pPr>
            <a:lvl2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2pPr>
            <a:lvl3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3pPr>
            <a:lvl4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4pPr>
            <a:lvl5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054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957943"/>
            <a:ext cx="9144000" cy="5442858"/>
          </a:xfrm>
        </p:spPr>
        <p:txBody>
          <a:bodyPr anchor="ctr">
            <a:normAutofit/>
          </a:bodyPr>
          <a:lstStyle>
            <a:lvl1pPr algn="ctr">
              <a:buNone/>
              <a:defRPr sz="54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4517571"/>
            <a:ext cx="9144000" cy="1110343"/>
          </a:xfr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>
            <a:normAutofit/>
          </a:bodyPr>
          <a:lstStyle>
            <a:lvl1pPr algn="ctr">
              <a:buNone/>
              <a:defRPr lang="en-US" sz="2000" b="1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497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Paragarp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40" y="140511"/>
            <a:ext cx="8229600" cy="5539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48140" y="1208314"/>
            <a:ext cx="4417774" cy="5046436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endParaRPr lang="en-IN" noProof="0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5159829" y="2331357"/>
            <a:ext cx="3530146" cy="280035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  <a:lvl2pPr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2pPr>
            <a:lvl3pPr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3pPr>
            <a:lvl4pPr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4pPr>
            <a:lvl5pPr>
              <a:buNone/>
              <a:defRPr lang="en-IN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02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173663" y="2204017"/>
            <a:ext cx="3516312" cy="3055030"/>
          </a:xfrm>
        </p:spPr>
        <p:txBody>
          <a:bodyPr/>
          <a:lstStyle>
            <a:lvl1pPr>
              <a:buClr>
                <a:srgbClr val="0070C0"/>
              </a:buClr>
              <a:buFont typeface="Arial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48140" y="1208314"/>
            <a:ext cx="4417774" cy="5046436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endParaRPr lang="en-IN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48140" y="140511"/>
            <a:ext cx="8229600" cy="5539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91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tal image with 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40511"/>
            <a:ext cx="8229600" cy="553998"/>
          </a:xfrm>
        </p:spPr>
        <p:txBody>
          <a:bodyPr/>
          <a:lstStyle>
            <a:lvl1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0376" y="1103313"/>
            <a:ext cx="8229600" cy="31496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endParaRPr lang="en-IN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146289" y="4498975"/>
            <a:ext cx="6851423" cy="1495425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lang="en-US" sz="2000" kern="1200" dirty="0" smtClean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281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981075"/>
            <a:ext cx="8229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256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11113" y="6646863"/>
            <a:ext cx="360362" cy="149225"/>
          </a:xfrm>
          <a:prstGeom prst="rect">
            <a:avLst/>
          </a:prstGeom>
          <a:noFill/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fld id="{F169F58B-F2A2-4678-9979-06A2C9D0F738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>
                <a:defRPr/>
              </a:pPr>
              <a:t>‹#›</a:t>
            </a:fld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54" name="Group 62"/>
          <p:cNvGrpSpPr>
            <a:grpSpLocks/>
          </p:cNvGrpSpPr>
          <p:nvPr/>
        </p:nvGrpSpPr>
        <p:grpSpPr bwMode="auto">
          <a:xfrm>
            <a:off x="0" y="760413"/>
            <a:ext cx="9145588" cy="25400"/>
            <a:chOff x="0" y="3408363"/>
            <a:chExt cx="9145588" cy="41275"/>
          </a:xfrm>
        </p:grpSpPr>
        <p:sp>
          <p:nvSpPr>
            <p:cNvPr id="2055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3408363"/>
              <a:ext cx="9144000" cy="4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" name="Rectangle 5"/>
            <p:cNvSpPr>
              <a:spLocks noChangeArrowheads="1"/>
            </p:cNvSpPr>
            <p:nvPr userDrawn="1"/>
          </p:nvSpPr>
          <p:spPr bwMode="auto">
            <a:xfrm>
              <a:off x="0" y="3408363"/>
              <a:ext cx="182563" cy="41275"/>
            </a:xfrm>
            <a:prstGeom prst="rect">
              <a:avLst/>
            </a:prstGeom>
            <a:solidFill>
              <a:srgbClr val="E31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7" name="Rectangle 6"/>
            <p:cNvSpPr>
              <a:spLocks noChangeArrowheads="1"/>
            </p:cNvSpPr>
            <p:nvPr userDrawn="1"/>
          </p:nvSpPr>
          <p:spPr bwMode="auto">
            <a:xfrm>
              <a:off x="0" y="3408363"/>
              <a:ext cx="365125" cy="41275"/>
            </a:xfrm>
            <a:prstGeom prst="rect">
              <a:avLst/>
            </a:prstGeom>
            <a:solidFill>
              <a:srgbClr val="E31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8" name="Rectangle 7"/>
            <p:cNvSpPr>
              <a:spLocks noChangeArrowheads="1"/>
            </p:cNvSpPr>
            <p:nvPr userDrawn="1"/>
          </p:nvSpPr>
          <p:spPr bwMode="auto">
            <a:xfrm>
              <a:off x="182563" y="3408363"/>
              <a:ext cx="366712" cy="41275"/>
            </a:xfrm>
            <a:prstGeom prst="rect">
              <a:avLst/>
            </a:prstGeom>
            <a:solidFill>
              <a:srgbClr val="E42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9" name="Rectangle 8"/>
            <p:cNvSpPr>
              <a:spLocks noChangeArrowheads="1"/>
            </p:cNvSpPr>
            <p:nvPr userDrawn="1"/>
          </p:nvSpPr>
          <p:spPr bwMode="auto">
            <a:xfrm>
              <a:off x="365125" y="3408363"/>
              <a:ext cx="366713" cy="41275"/>
            </a:xfrm>
            <a:prstGeom prst="rect">
              <a:avLst/>
            </a:prstGeom>
            <a:solidFill>
              <a:srgbClr val="E53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60" name="Rectangle 9"/>
            <p:cNvSpPr>
              <a:spLocks noChangeArrowheads="1"/>
            </p:cNvSpPr>
            <p:nvPr userDrawn="1"/>
          </p:nvSpPr>
          <p:spPr bwMode="auto">
            <a:xfrm>
              <a:off x="549275" y="3408363"/>
              <a:ext cx="365125" cy="41275"/>
            </a:xfrm>
            <a:prstGeom prst="rect">
              <a:avLst/>
            </a:prstGeom>
            <a:solidFill>
              <a:srgbClr val="E7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61" name="Rectangle 10"/>
            <p:cNvSpPr>
              <a:spLocks noChangeArrowheads="1"/>
            </p:cNvSpPr>
            <p:nvPr userDrawn="1"/>
          </p:nvSpPr>
          <p:spPr bwMode="auto">
            <a:xfrm>
              <a:off x="731838" y="3408363"/>
              <a:ext cx="365125" cy="41275"/>
            </a:xfrm>
            <a:prstGeom prst="rect">
              <a:avLst/>
            </a:prstGeom>
            <a:solidFill>
              <a:srgbClr val="E85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62" name="Rectangle 11"/>
            <p:cNvSpPr>
              <a:spLocks noChangeArrowheads="1"/>
            </p:cNvSpPr>
            <p:nvPr userDrawn="1"/>
          </p:nvSpPr>
          <p:spPr bwMode="auto">
            <a:xfrm>
              <a:off x="914400" y="3408363"/>
              <a:ext cx="365125" cy="41275"/>
            </a:xfrm>
            <a:prstGeom prst="rect">
              <a:avLst/>
            </a:prstGeom>
            <a:solidFill>
              <a:srgbClr val="EA5D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63" name="Rectangle 12"/>
            <p:cNvSpPr>
              <a:spLocks noChangeArrowheads="1"/>
            </p:cNvSpPr>
            <p:nvPr userDrawn="1"/>
          </p:nvSpPr>
          <p:spPr bwMode="auto">
            <a:xfrm>
              <a:off x="1096963" y="3408363"/>
              <a:ext cx="366712" cy="41275"/>
            </a:xfrm>
            <a:prstGeom prst="rect">
              <a:avLst/>
            </a:prstGeom>
            <a:solidFill>
              <a:srgbClr val="EC6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64" name="Rectangle 13"/>
            <p:cNvSpPr>
              <a:spLocks noChangeArrowheads="1"/>
            </p:cNvSpPr>
            <p:nvPr userDrawn="1"/>
          </p:nvSpPr>
          <p:spPr bwMode="auto">
            <a:xfrm>
              <a:off x="1279525" y="3408363"/>
              <a:ext cx="366713" cy="41275"/>
            </a:xfrm>
            <a:prstGeom prst="rect">
              <a:avLst/>
            </a:prstGeom>
            <a:solidFill>
              <a:srgbClr val="EE74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65" name="Rectangle 14"/>
            <p:cNvSpPr>
              <a:spLocks noChangeArrowheads="1"/>
            </p:cNvSpPr>
            <p:nvPr userDrawn="1"/>
          </p:nvSpPr>
          <p:spPr bwMode="auto">
            <a:xfrm>
              <a:off x="1463675" y="3408363"/>
              <a:ext cx="365125" cy="41275"/>
            </a:xfrm>
            <a:prstGeom prst="rect">
              <a:avLst/>
            </a:prstGeom>
            <a:solidFill>
              <a:srgbClr val="EF7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66" name="Rectangle 15"/>
            <p:cNvSpPr>
              <a:spLocks noChangeArrowheads="1"/>
            </p:cNvSpPr>
            <p:nvPr userDrawn="1"/>
          </p:nvSpPr>
          <p:spPr bwMode="auto">
            <a:xfrm>
              <a:off x="1646238" y="3408363"/>
              <a:ext cx="365125" cy="41275"/>
            </a:xfrm>
            <a:prstGeom prst="rect">
              <a:avLst/>
            </a:prstGeom>
            <a:solidFill>
              <a:srgbClr val="F188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67" name="Rectangle 16"/>
            <p:cNvSpPr>
              <a:spLocks noChangeArrowheads="1"/>
            </p:cNvSpPr>
            <p:nvPr userDrawn="1"/>
          </p:nvSpPr>
          <p:spPr bwMode="auto">
            <a:xfrm>
              <a:off x="1828800" y="3408363"/>
              <a:ext cx="365125" cy="41275"/>
            </a:xfrm>
            <a:prstGeom prst="rect">
              <a:avLst/>
            </a:prstGeom>
            <a:solidFill>
              <a:srgbClr val="F39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68" name="Rectangle 17"/>
            <p:cNvSpPr>
              <a:spLocks noChangeArrowheads="1"/>
            </p:cNvSpPr>
            <p:nvPr userDrawn="1"/>
          </p:nvSpPr>
          <p:spPr bwMode="auto">
            <a:xfrm>
              <a:off x="2011363" y="3408363"/>
              <a:ext cx="366712" cy="41275"/>
            </a:xfrm>
            <a:prstGeom prst="rect">
              <a:avLst/>
            </a:prstGeom>
            <a:solidFill>
              <a:srgbClr val="F49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69" name="Rectangle 18"/>
            <p:cNvSpPr>
              <a:spLocks noChangeArrowheads="1"/>
            </p:cNvSpPr>
            <p:nvPr userDrawn="1"/>
          </p:nvSpPr>
          <p:spPr bwMode="auto">
            <a:xfrm>
              <a:off x="2193925" y="3408363"/>
              <a:ext cx="366713" cy="41275"/>
            </a:xfrm>
            <a:prstGeom prst="rect">
              <a:avLst/>
            </a:prstGeom>
            <a:solidFill>
              <a:srgbClr val="F6A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70" name="Rectangle 19"/>
            <p:cNvSpPr>
              <a:spLocks noChangeArrowheads="1"/>
            </p:cNvSpPr>
            <p:nvPr userDrawn="1"/>
          </p:nvSpPr>
          <p:spPr bwMode="auto">
            <a:xfrm>
              <a:off x="2378075" y="3408363"/>
              <a:ext cx="365125" cy="41275"/>
            </a:xfrm>
            <a:prstGeom prst="rect">
              <a:avLst/>
            </a:prstGeom>
            <a:solidFill>
              <a:srgbClr val="F8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71" name="Rectangle 20"/>
            <p:cNvSpPr>
              <a:spLocks noChangeArrowheads="1"/>
            </p:cNvSpPr>
            <p:nvPr userDrawn="1"/>
          </p:nvSpPr>
          <p:spPr bwMode="auto">
            <a:xfrm>
              <a:off x="2560638" y="3408363"/>
              <a:ext cx="365125" cy="41275"/>
            </a:xfrm>
            <a:prstGeom prst="rect">
              <a:avLst/>
            </a:prstGeom>
            <a:solidFill>
              <a:srgbClr val="FB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72" name="Rectangle 21"/>
            <p:cNvSpPr>
              <a:spLocks noChangeArrowheads="1"/>
            </p:cNvSpPr>
            <p:nvPr userDrawn="1"/>
          </p:nvSpPr>
          <p:spPr bwMode="auto">
            <a:xfrm>
              <a:off x="2743200" y="3408363"/>
              <a:ext cx="365125" cy="41275"/>
            </a:xfrm>
            <a:prstGeom prst="rect">
              <a:avLst/>
            </a:prstGeom>
            <a:solidFill>
              <a:srgbClr val="FBB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73" name="Rectangle 22"/>
            <p:cNvSpPr>
              <a:spLocks noChangeArrowheads="1"/>
            </p:cNvSpPr>
            <p:nvPr userDrawn="1"/>
          </p:nvSpPr>
          <p:spPr bwMode="auto">
            <a:xfrm>
              <a:off x="2925763" y="3408363"/>
              <a:ext cx="366712" cy="41275"/>
            </a:xfrm>
            <a:prstGeom prst="rect">
              <a:avLst/>
            </a:prstGeom>
            <a:solidFill>
              <a:srgbClr val="FBB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74" name="Rectangle 23"/>
            <p:cNvSpPr>
              <a:spLocks noChangeArrowheads="1"/>
            </p:cNvSpPr>
            <p:nvPr userDrawn="1"/>
          </p:nvSpPr>
          <p:spPr bwMode="auto">
            <a:xfrm>
              <a:off x="3108325" y="3408363"/>
              <a:ext cx="366713" cy="41275"/>
            </a:xfrm>
            <a:prstGeom prst="rect">
              <a:avLst/>
            </a:prstGeom>
            <a:solidFill>
              <a:srgbClr val="FC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75" name="Rectangle 24"/>
            <p:cNvSpPr>
              <a:spLocks noChangeArrowheads="1"/>
            </p:cNvSpPr>
            <p:nvPr userDrawn="1"/>
          </p:nvSpPr>
          <p:spPr bwMode="auto">
            <a:xfrm>
              <a:off x="3292475" y="3408363"/>
              <a:ext cx="365125" cy="41275"/>
            </a:xfrm>
            <a:prstGeom prst="rect">
              <a:avLst/>
            </a:prstGeom>
            <a:solidFill>
              <a:srgbClr val="FC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76" name="Rectangle 25"/>
            <p:cNvSpPr>
              <a:spLocks noChangeArrowheads="1"/>
            </p:cNvSpPr>
            <p:nvPr userDrawn="1"/>
          </p:nvSpPr>
          <p:spPr bwMode="auto">
            <a:xfrm>
              <a:off x="3475038" y="3408363"/>
              <a:ext cx="365125" cy="41275"/>
            </a:xfrm>
            <a:prstGeom prst="rect">
              <a:avLst/>
            </a:prstGeom>
            <a:solidFill>
              <a:srgbClr val="FCC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77" name="Rectangle 26"/>
            <p:cNvSpPr>
              <a:spLocks noChangeArrowheads="1"/>
            </p:cNvSpPr>
            <p:nvPr userDrawn="1"/>
          </p:nvSpPr>
          <p:spPr bwMode="auto">
            <a:xfrm>
              <a:off x="3657600" y="3408363"/>
              <a:ext cx="365125" cy="41275"/>
            </a:xfrm>
            <a:prstGeom prst="rect">
              <a:avLst/>
            </a:prstGeom>
            <a:solidFill>
              <a:srgbClr val="FD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78" name="Rectangle 27"/>
            <p:cNvSpPr>
              <a:spLocks noChangeArrowheads="1"/>
            </p:cNvSpPr>
            <p:nvPr userDrawn="1"/>
          </p:nvSpPr>
          <p:spPr bwMode="auto">
            <a:xfrm>
              <a:off x="3840163" y="3408363"/>
              <a:ext cx="366712" cy="41275"/>
            </a:xfrm>
            <a:prstGeom prst="rect">
              <a:avLst/>
            </a:prstGeom>
            <a:solidFill>
              <a:srgbClr val="FDC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79" name="Rectangle 28"/>
            <p:cNvSpPr>
              <a:spLocks noChangeArrowheads="1"/>
            </p:cNvSpPr>
            <p:nvPr userDrawn="1"/>
          </p:nvSpPr>
          <p:spPr bwMode="auto">
            <a:xfrm>
              <a:off x="4022725" y="3408363"/>
              <a:ext cx="366713" cy="41275"/>
            </a:xfrm>
            <a:prstGeom prst="rect">
              <a:avLst/>
            </a:prstGeom>
            <a:solidFill>
              <a:srgbClr val="FDC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80" name="Rectangle 29"/>
            <p:cNvSpPr>
              <a:spLocks noChangeArrowheads="1"/>
            </p:cNvSpPr>
            <p:nvPr userDrawn="1"/>
          </p:nvSpPr>
          <p:spPr bwMode="auto">
            <a:xfrm>
              <a:off x="4206875" y="3408363"/>
              <a:ext cx="365125" cy="41275"/>
            </a:xfrm>
            <a:prstGeom prst="rect">
              <a:avLst/>
            </a:prstGeom>
            <a:solidFill>
              <a:srgbClr val="FEC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81" name="Rectangle 30"/>
            <p:cNvSpPr>
              <a:spLocks noChangeArrowheads="1"/>
            </p:cNvSpPr>
            <p:nvPr userDrawn="1"/>
          </p:nvSpPr>
          <p:spPr bwMode="auto">
            <a:xfrm>
              <a:off x="4389438" y="3408363"/>
              <a:ext cx="365125" cy="41275"/>
            </a:xfrm>
            <a:prstGeom prst="rect">
              <a:avLst/>
            </a:prstGeom>
            <a:solidFill>
              <a:srgbClr val="FEC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82" name="Rectangle 31"/>
            <p:cNvSpPr>
              <a:spLocks noChangeArrowheads="1"/>
            </p:cNvSpPr>
            <p:nvPr userDrawn="1"/>
          </p:nvSpPr>
          <p:spPr bwMode="auto">
            <a:xfrm>
              <a:off x="4572000" y="3408363"/>
              <a:ext cx="365125" cy="41275"/>
            </a:xfrm>
            <a:prstGeom prst="rect">
              <a:avLst/>
            </a:prstGeom>
            <a:solidFill>
              <a:srgbClr val="FBC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83" name="Rectangle 32"/>
            <p:cNvSpPr>
              <a:spLocks noChangeArrowheads="1"/>
            </p:cNvSpPr>
            <p:nvPr userDrawn="1"/>
          </p:nvSpPr>
          <p:spPr bwMode="auto">
            <a:xfrm>
              <a:off x="4754563" y="3408363"/>
              <a:ext cx="366712" cy="41275"/>
            </a:xfrm>
            <a:prstGeom prst="rect">
              <a:avLst/>
            </a:prstGeom>
            <a:solidFill>
              <a:srgbClr val="F3C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84" name="Rectangle 33"/>
            <p:cNvSpPr>
              <a:spLocks noChangeArrowheads="1"/>
            </p:cNvSpPr>
            <p:nvPr userDrawn="1"/>
          </p:nvSpPr>
          <p:spPr bwMode="auto">
            <a:xfrm>
              <a:off x="4937125" y="3408363"/>
              <a:ext cx="366713" cy="41275"/>
            </a:xfrm>
            <a:prstGeom prst="rect">
              <a:avLst/>
            </a:prstGeom>
            <a:solidFill>
              <a:srgbClr val="ECC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85" name="Rectangle 34"/>
            <p:cNvSpPr>
              <a:spLocks noChangeArrowheads="1"/>
            </p:cNvSpPr>
            <p:nvPr userDrawn="1"/>
          </p:nvSpPr>
          <p:spPr bwMode="auto">
            <a:xfrm>
              <a:off x="5121275" y="3408363"/>
              <a:ext cx="365125" cy="41275"/>
            </a:xfrm>
            <a:prstGeom prst="rect">
              <a:avLst/>
            </a:prstGeom>
            <a:solidFill>
              <a:srgbClr val="E4C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86" name="Rectangle 35"/>
            <p:cNvSpPr>
              <a:spLocks noChangeArrowheads="1"/>
            </p:cNvSpPr>
            <p:nvPr userDrawn="1"/>
          </p:nvSpPr>
          <p:spPr bwMode="auto">
            <a:xfrm>
              <a:off x="5303838" y="3408363"/>
              <a:ext cx="365125" cy="41275"/>
            </a:xfrm>
            <a:prstGeom prst="rect">
              <a:avLst/>
            </a:prstGeom>
            <a:solidFill>
              <a:srgbClr val="DCC5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87" name="Rectangle 36"/>
            <p:cNvSpPr>
              <a:spLocks noChangeArrowheads="1"/>
            </p:cNvSpPr>
            <p:nvPr userDrawn="1"/>
          </p:nvSpPr>
          <p:spPr bwMode="auto">
            <a:xfrm>
              <a:off x="5486400" y="3408363"/>
              <a:ext cx="365125" cy="41275"/>
            </a:xfrm>
            <a:prstGeom prst="rect">
              <a:avLst/>
            </a:prstGeom>
            <a:solidFill>
              <a:srgbClr val="D5C3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88" name="Rectangle 37"/>
            <p:cNvSpPr>
              <a:spLocks noChangeArrowheads="1"/>
            </p:cNvSpPr>
            <p:nvPr userDrawn="1"/>
          </p:nvSpPr>
          <p:spPr bwMode="auto">
            <a:xfrm>
              <a:off x="5668963" y="3408363"/>
              <a:ext cx="366712" cy="41275"/>
            </a:xfrm>
            <a:prstGeom prst="rect">
              <a:avLst/>
            </a:prstGeom>
            <a:solidFill>
              <a:srgbClr val="CCC1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89" name="Rectangle 38"/>
            <p:cNvSpPr>
              <a:spLocks noChangeArrowheads="1"/>
            </p:cNvSpPr>
            <p:nvPr userDrawn="1"/>
          </p:nvSpPr>
          <p:spPr bwMode="auto">
            <a:xfrm>
              <a:off x="5851525" y="3408363"/>
              <a:ext cx="366713" cy="41275"/>
            </a:xfrm>
            <a:prstGeom prst="rect">
              <a:avLst/>
            </a:prstGeom>
            <a:solidFill>
              <a:srgbClr val="B8BC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90" name="Rectangle 39"/>
            <p:cNvSpPr>
              <a:spLocks noChangeArrowheads="1"/>
            </p:cNvSpPr>
            <p:nvPr userDrawn="1"/>
          </p:nvSpPr>
          <p:spPr bwMode="auto">
            <a:xfrm>
              <a:off x="6035675" y="3408363"/>
              <a:ext cx="365125" cy="41275"/>
            </a:xfrm>
            <a:prstGeom prst="rect">
              <a:avLst/>
            </a:prstGeom>
            <a:solidFill>
              <a:srgbClr val="A3B8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91" name="Rectangle 40"/>
            <p:cNvSpPr>
              <a:spLocks noChangeArrowheads="1"/>
            </p:cNvSpPr>
            <p:nvPr userDrawn="1"/>
          </p:nvSpPr>
          <p:spPr bwMode="auto">
            <a:xfrm>
              <a:off x="6218238" y="3408363"/>
              <a:ext cx="365125" cy="41275"/>
            </a:xfrm>
            <a:prstGeom prst="rect">
              <a:avLst/>
            </a:prstGeom>
            <a:solidFill>
              <a:srgbClr val="8CB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92" name="Rectangle 41"/>
            <p:cNvSpPr>
              <a:spLocks noChangeArrowheads="1"/>
            </p:cNvSpPr>
            <p:nvPr userDrawn="1"/>
          </p:nvSpPr>
          <p:spPr bwMode="auto">
            <a:xfrm>
              <a:off x="6400800" y="3408363"/>
              <a:ext cx="365125" cy="41275"/>
            </a:xfrm>
            <a:prstGeom prst="rect">
              <a:avLst/>
            </a:prstGeom>
            <a:solidFill>
              <a:srgbClr val="71AD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93" name="Rectangle 42"/>
            <p:cNvSpPr>
              <a:spLocks noChangeArrowheads="1"/>
            </p:cNvSpPr>
            <p:nvPr userDrawn="1"/>
          </p:nvSpPr>
          <p:spPr bwMode="auto">
            <a:xfrm>
              <a:off x="6583363" y="3408363"/>
              <a:ext cx="366712" cy="41275"/>
            </a:xfrm>
            <a:prstGeom prst="rect">
              <a:avLst/>
            </a:prstGeom>
            <a:solidFill>
              <a:srgbClr val="51A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94" name="Rectangle 43"/>
            <p:cNvSpPr>
              <a:spLocks noChangeArrowheads="1"/>
            </p:cNvSpPr>
            <p:nvPr userDrawn="1"/>
          </p:nvSpPr>
          <p:spPr bwMode="auto">
            <a:xfrm>
              <a:off x="6765925" y="3408363"/>
              <a:ext cx="366713" cy="41275"/>
            </a:xfrm>
            <a:prstGeom prst="rect">
              <a:avLst/>
            </a:prstGeom>
            <a:solidFill>
              <a:srgbClr val="1DA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95" name="Rectangle 44"/>
            <p:cNvSpPr>
              <a:spLocks noChangeArrowheads="1"/>
            </p:cNvSpPr>
            <p:nvPr userDrawn="1"/>
          </p:nvSpPr>
          <p:spPr bwMode="auto">
            <a:xfrm>
              <a:off x="6950075" y="3408363"/>
              <a:ext cx="365125" cy="41275"/>
            </a:xfrm>
            <a:prstGeom prst="rect">
              <a:avLst/>
            </a:prstGeom>
            <a:solidFill>
              <a:srgbClr val="009D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96" name="Rectangle 45"/>
            <p:cNvSpPr>
              <a:spLocks noChangeArrowheads="1"/>
            </p:cNvSpPr>
            <p:nvPr userDrawn="1"/>
          </p:nvSpPr>
          <p:spPr bwMode="auto">
            <a:xfrm>
              <a:off x="7132638" y="3408363"/>
              <a:ext cx="365125" cy="41275"/>
            </a:xfrm>
            <a:prstGeom prst="rect">
              <a:avLst/>
            </a:prstGeom>
            <a:solidFill>
              <a:srgbClr val="0098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97" name="Rectangle 46"/>
            <p:cNvSpPr>
              <a:spLocks noChangeArrowheads="1"/>
            </p:cNvSpPr>
            <p:nvPr userDrawn="1"/>
          </p:nvSpPr>
          <p:spPr bwMode="auto">
            <a:xfrm>
              <a:off x="7315200" y="3408363"/>
              <a:ext cx="365125" cy="41275"/>
            </a:xfrm>
            <a:prstGeom prst="rect">
              <a:avLst/>
            </a:prstGeom>
            <a:solidFill>
              <a:srgbClr val="008C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98" name="Rectangle 47"/>
            <p:cNvSpPr>
              <a:spLocks noChangeArrowheads="1"/>
            </p:cNvSpPr>
            <p:nvPr userDrawn="1"/>
          </p:nvSpPr>
          <p:spPr bwMode="auto">
            <a:xfrm>
              <a:off x="7497763" y="3408363"/>
              <a:ext cx="366712" cy="41275"/>
            </a:xfrm>
            <a:prstGeom prst="rect">
              <a:avLst/>
            </a:prstGeom>
            <a:solidFill>
              <a:srgbClr val="008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99" name="Rectangle 48"/>
            <p:cNvSpPr>
              <a:spLocks noChangeArrowheads="1"/>
            </p:cNvSpPr>
            <p:nvPr userDrawn="1"/>
          </p:nvSpPr>
          <p:spPr bwMode="auto">
            <a:xfrm>
              <a:off x="7680325" y="3408363"/>
              <a:ext cx="366713" cy="41275"/>
            </a:xfrm>
            <a:prstGeom prst="rect">
              <a:avLst/>
            </a:prstGeom>
            <a:solidFill>
              <a:srgbClr val="0072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00" name="Rectangle 49"/>
            <p:cNvSpPr>
              <a:spLocks noChangeArrowheads="1"/>
            </p:cNvSpPr>
            <p:nvPr userDrawn="1"/>
          </p:nvSpPr>
          <p:spPr bwMode="auto">
            <a:xfrm>
              <a:off x="7864475" y="3408363"/>
              <a:ext cx="365125" cy="41275"/>
            </a:xfrm>
            <a:prstGeom prst="rect">
              <a:avLst/>
            </a:prstGeom>
            <a:solidFill>
              <a:srgbClr val="0063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01" name="Rectangle 50"/>
            <p:cNvSpPr>
              <a:spLocks noChangeArrowheads="1"/>
            </p:cNvSpPr>
            <p:nvPr userDrawn="1"/>
          </p:nvSpPr>
          <p:spPr bwMode="auto">
            <a:xfrm>
              <a:off x="8047038" y="3408363"/>
              <a:ext cx="365125" cy="41275"/>
            </a:xfrm>
            <a:prstGeom prst="rect">
              <a:avLst/>
            </a:prstGeom>
            <a:solidFill>
              <a:srgbClr val="1853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02" name="Rectangle 51"/>
            <p:cNvSpPr>
              <a:spLocks noChangeArrowheads="1"/>
            </p:cNvSpPr>
            <p:nvPr userDrawn="1"/>
          </p:nvSpPr>
          <p:spPr bwMode="auto">
            <a:xfrm>
              <a:off x="8229600" y="3408363"/>
              <a:ext cx="365125" cy="41275"/>
            </a:xfrm>
            <a:prstGeom prst="rect">
              <a:avLst/>
            </a:prstGeom>
            <a:solidFill>
              <a:srgbClr val="2E4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03" name="Rectangle 52"/>
            <p:cNvSpPr>
              <a:spLocks noChangeArrowheads="1"/>
            </p:cNvSpPr>
            <p:nvPr userDrawn="1"/>
          </p:nvSpPr>
          <p:spPr bwMode="auto">
            <a:xfrm>
              <a:off x="8412163" y="3408363"/>
              <a:ext cx="366712" cy="41275"/>
            </a:xfrm>
            <a:prstGeom prst="rect">
              <a:avLst/>
            </a:prstGeom>
            <a:solidFill>
              <a:srgbClr val="313E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04" name="Rectangle 53"/>
            <p:cNvSpPr>
              <a:spLocks noChangeArrowheads="1"/>
            </p:cNvSpPr>
            <p:nvPr userDrawn="1"/>
          </p:nvSpPr>
          <p:spPr bwMode="auto">
            <a:xfrm>
              <a:off x="8594725" y="3408363"/>
              <a:ext cx="366713" cy="41275"/>
            </a:xfrm>
            <a:prstGeom prst="rect">
              <a:avLst/>
            </a:prstGeom>
            <a:solidFill>
              <a:srgbClr val="333B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05" name="Rectangle 54"/>
            <p:cNvSpPr>
              <a:spLocks noChangeArrowheads="1"/>
            </p:cNvSpPr>
            <p:nvPr userDrawn="1"/>
          </p:nvSpPr>
          <p:spPr bwMode="auto">
            <a:xfrm>
              <a:off x="8778875" y="3408363"/>
              <a:ext cx="365125" cy="41275"/>
            </a:xfrm>
            <a:prstGeom prst="rect">
              <a:avLst/>
            </a:prstGeom>
            <a:solidFill>
              <a:srgbClr val="353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06" name="Rectangle 55"/>
            <p:cNvSpPr>
              <a:spLocks noChangeArrowheads="1"/>
            </p:cNvSpPr>
            <p:nvPr userDrawn="1"/>
          </p:nvSpPr>
          <p:spPr bwMode="auto">
            <a:xfrm>
              <a:off x="8961438" y="3408363"/>
              <a:ext cx="182562" cy="41275"/>
            </a:xfrm>
            <a:prstGeom prst="rect">
              <a:avLst/>
            </a:prstGeom>
            <a:solidFill>
              <a:srgbClr val="3931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07" name="Freeform 56"/>
            <p:cNvSpPr>
              <a:spLocks/>
            </p:cNvSpPr>
            <p:nvPr userDrawn="1"/>
          </p:nvSpPr>
          <p:spPr bwMode="auto">
            <a:xfrm>
              <a:off x="9144000" y="3408363"/>
              <a:ext cx="1588" cy="41275"/>
            </a:xfrm>
            <a:custGeom>
              <a:avLst/>
              <a:gdLst>
                <a:gd name="T0" fmla="*/ 0 w 1588"/>
                <a:gd name="T1" fmla="*/ 2147483647 h 78"/>
                <a:gd name="T2" fmla="*/ 0 w 1588"/>
                <a:gd name="T3" fmla="*/ 0 h 78"/>
                <a:gd name="T4" fmla="*/ 0 w 1588"/>
                <a:gd name="T5" fmla="*/ 2147483647 h 7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88" h="78">
                  <a:moveTo>
                    <a:pt x="0" y="78"/>
                  </a:moveTo>
                  <a:lnTo>
                    <a:pt x="0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3931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60" r:id="rId1"/>
    <p:sldLayoutId id="2147485535" r:id="rId2"/>
    <p:sldLayoutId id="2147485561" r:id="rId3"/>
    <p:sldLayoutId id="2147485562" r:id="rId4"/>
    <p:sldLayoutId id="2147485536" r:id="rId5"/>
    <p:sldLayoutId id="2147485537" r:id="rId6"/>
    <p:sldLayoutId id="2147485538" r:id="rId7"/>
    <p:sldLayoutId id="2147485539" r:id="rId8"/>
    <p:sldLayoutId id="2147485540" r:id="rId9"/>
    <p:sldLayoutId id="2147485541" r:id="rId10"/>
    <p:sldLayoutId id="2147485563" r:id="rId11"/>
    <p:sldLayoutId id="2147485542" r:id="rId12"/>
    <p:sldLayoutId id="2147485543" r:id="rId13"/>
    <p:sldLayoutId id="2147485544" r:id="rId14"/>
    <p:sldLayoutId id="2147485545" r:id="rId15"/>
    <p:sldLayoutId id="2147485546" r:id="rId16"/>
    <p:sldLayoutId id="2147485547" r:id="rId17"/>
    <p:sldLayoutId id="2147485564" r:id="rId18"/>
    <p:sldLayoutId id="2147485565" r:id="rId19"/>
    <p:sldLayoutId id="2147485566" r:id="rId20"/>
    <p:sldLayoutId id="2147485567" r:id="rId21"/>
    <p:sldLayoutId id="2147485568" r:id="rId22"/>
    <p:sldLayoutId id="2147485572" r:id="rId23"/>
    <p:sldLayoutId id="2147485573" r:id="rId24"/>
    <p:sldLayoutId id="2147485588" r:id="rId25"/>
    <p:sldLayoutId id="2147485590" r:id="rId26"/>
    <p:sldLayoutId id="2147485593" r:id="rId27"/>
    <p:sldLayoutId id="2147485594" r:id="rId28"/>
    <p:sldLayoutId id="2147485595" r:id="rId29"/>
    <p:sldLayoutId id="2147485596" r:id="rId30"/>
    <p:sldLayoutId id="2147485609" r:id="rId31"/>
    <p:sldLayoutId id="2147485611" r:id="rId32"/>
    <p:sldLayoutId id="2147485614" r:id="rId33"/>
    <p:sldLayoutId id="2147485615" r:id="rId34"/>
    <p:sldLayoutId id="2147485616" r:id="rId35"/>
    <p:sldLayoutId id="2147485617" r:id="rId36"/>
    <p:sldLayoutId id="2147485630" r:id="rId37"/>
    <p:sldLayoutId id="2147485632" r:id="rId38"/>
    <p:sldLayoutId id="2147485635" r:id="rId39"/>
    <p:sldLayoutId id="2147485636" r:id="rId40"/>
    <p:sldLayoutId id="2147485637" r:id="rId41"/>
    <p:sldLayoutId id="2147485638" r:id="rId4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3000" b="1" kern="1200" dirty="0">
          <a:solidFill>
            <a:srgbClr val="595959"/>
          </a:solidFill>
          <a:latin typeface="+mj-lt"/>
          <a:ea typeface="+mn-ea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595959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595959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595959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595959"/>
          </a:solidFill>
          <a:latin typeface="Arial" charset="0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000" b="1">
          <a:solidFill>
            <a:srgbClr val="595959"/>
          </a:solidFill>
          <a:latin typeface="Arial" charset="0"/>
          <a:cs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000" b="1">
          <a:solidFill>
            <a:srgbClr val="595959"/>
          </a:solidFill>
          <a:latin typeface="Arial" charset="0"/>
          <a:cs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000" b="1">
          <a:solidFill>
            <a:srgbClr val="595959"/>
          </a:solidFill>
          <a:latin typeface="Arial" charset="0"/>
          <a:cs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000" b="1">
          <a:solidFill>
            <a:srgbClr val="595959"/>
          </a:solidFill>
          <a:latin typeface="Arial" charset="0"/>
          <a:cs typeface="Arial" charset="0"/>
        </a:defRPr>
      </a:lvl9pPr>
    </p:titleStyle>
    <p:bodyStyle>
      <a:lvl1pPr marL="231775" indent="-231775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en-US" sz="2000" kern="1200" dirty="0">
          <a:solidFill>
            <a:srgbClr val="595959"/>
          </a:solidFill>
          <a:latin typeface="+mn-lt"/>
          <a:ea typeface="+mn-ea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en-US" kern="1200" dirty="0">
          <a:solidFill>
            <a:srgbClr val="595959"/>
          </a:solidFill>
          <a:latin typeface="+mn-lt"/>
          <a:ea typeface="+mn-ea"/>
          <a:cs typeface="Arial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en-US" sz="1600" kern="1200" dirty="0">
          <a:solidFill>
            <a:srgbClr val="595959"/>
          </a:solidFill>
          <a:latin typeface="+mn-lt"/>
          <a:ea typeface="+mn-ea"/>
          <a:cs typeface="Arial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en-US" sz="1400" kern="1200" dirty="0">
          <a:solidFill>
            <a:srgbClr val="595959"/>
          </a:solidFill>
          <a:latin typeface="+mn-lt"/>
          <a:ea typeface="+mn-ea"/>
          <a:cs typeface="Arial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lang="en-US" sz="1200" kern="1200" dirty="0">
          <a:solidFill>
            <a:srgbClr val="595959"/>
          </a:solidFill>
          <a:latin typeface="+mn-lt"/>
          <a:ea typeface="+mn-ea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emf"/><Relationship Id="rId11" Type="http://schemas.openxmlformats.org/officeDocument/2006/relationships/image" Target="../media/image7.png"/><Relationship Id="rId5" Type="http://schemas.openxmlformats.org/officeDocument/2006/relationships/image" Target="../media/image12.emf"/><Relationship Id="rId10" Type="http://schemas.openxmlformats.org/officeDocument/2006/relationships/image" Target="../media/image10.e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47710" y="1767649"/>
            <a:ext cx="4203553" cy="584775"/>
          </a:xfrm>
        </p:spPr>
        <p:txBody>
          <a:bodyPr/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Cyber-Ark PIM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Training- Lab Guide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Mahesh Gaikwad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0FACBD-EB11-4847-BF12-2C0159BC2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10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0376" y="145140"/>
            <a:ext cx="8229600" cy="584775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           </a:t>
            </a:r>
            <a:r>
              <a:rPr sz="3200" dirty="0">
                <a:solidFill>
                  <a:schemeClr val="tx1"/>
                </a:solidFill>
              </a:rPr>
              <a:t>Cyber-Ark PIM major components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31775" lvl="2" indent="-231775">
              <a:buFont typeface="Wingdings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Enterprise Password Vault (EPV)</a:t>
            </a:r>
          </a:p>
          <a:p>
            <a:pPr marL="231775" lvl="2" indent="-231775">
              <a:buNone/>
            </a:pPr>
            <a:r>
              <a:rPr sz="1800" dirty="0">
                <a:solidFill>
                  <a:schemeClr val="tx1"/>
                </a:solidFill>
              </a:rPr>
              <a:t>   </a:t>
            </a:r>
            <a:endParaRPr lang="en-US" sz="2000" b="1" dirty="0">
              <a:solidFill>
                <a:schemeClr val="tx1"/>
              </a:solidFill>
            </a:endParaRPr>
          </a:p>
          <a:p>
            <a:pPr marL="231775" lvl="2" indent="-231775">
              <a:buFont typeface="Wingdings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Central Policy Manager (CPM)</a:t>
            </a:r>
          </a:p>
          <a:p>
            <a:pPr marL="231775" lvl="2" indent="-231775">
              <a:buFont typeface="Wingdings" pitchFamily="2" charset="2"/>
              <a:buChar char="q"/>
            </a:pPr>
            <a:endParaRPr lang="en-US" sz="2000" b="1" dirty="0">
              <a:solidFill>
                <a:schemeClr val="tx1"/>
              </a:solidFill>
            </a:endParaRPr>
          </a:p>
          <a:p>
            <a:pPr marL="231775" lvl="2" indent="-231775">
              <a:buFont typeface="Wingdings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Password Vault Web Access (PVWA)</a:t>
            </a:r>
          </a:p>
          <a:p>
            <a:pPr marL="231775" lvl="2" indent="-231775">
              <a:buFont typeface="Wingdings" pitchFamily="2" charset="2"/>
              <a:buChar char="q"/>
            </a:pPr>
            <a:endParaRPr lang="en-US" sz="2000" b="1" dirty="0">
              <a:solidFill>
                <a:schemeClr val="tx1"/>
              </a:solidFill>
            </a:endParaRPr>
          </a:p>
          <a:p>
            <a:pPr marL="231775" lvl="2" indent="-231775">
              <a:buFont typeface="Wingdings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</a:rPr>
              <a:t> Privileged Session Manager (PSM)</a:t>
            </a:r>
          </a:p>
          <a:p>
            <a:pPr marL="231775" lvl="2" indent="-231775">
              <a:buNone/>
            </a:pPr>
            <a:endParaRPr sz="1800" b="1" dirty="0">
              <a:solidFill>
                <a:schemeClr val="tx1"/>
              </a:solidFill>
            </a:endParaRPr>
          </a:p>
          <a:p>
            <a:pPr>
              <a:buNone/>
            </a:pPr>
            <a:endParaRPr sz="1800" dirty="0"/>
          </a:p>
          <a:p>
            <a:pPr marL="231775" lvl="2" indent="-231775">
              <a:buNone/>
            </a:pPr>
            <a:endParaRPr sz="1800" dirty="0"/>
          </a:p>
          <a:p>
            <a:pPr marL="231775" lvl="2" indent="-231775">
              <a:buNone/>
            </a:pPr>
            <a:r>
              <a:rPr sz="1800" dirty="0"/>
              <a:t>    </a:t>
            </a:r>
          </a:p>
          <a:p>
            <a:pPr marL="231775" lvl="2" indent="-231775">
              <a:buNone/>
            </a:pPr>
            <a:endParaRPr sz="1800" dirty="0"/>
          </a:p>
          <a:p>
            <a:pPr>
              <a:buNone/>
            </a:pPr>
            <a:r>
              <a:rPr dirty="0"/>
              <a:t>     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A74BA-9E8F-41A6-852A-9F6283E93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42" y="147876"/>
            <a:ext cx="164095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51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             PVWA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8915400" cy="5638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BE96B9-45BD-4035-B007-9C7293D2D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3200"/>
            <a:ext cx="9144000" cy="381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E97FEE-7347-4016-9D5E-9FD1D2EAE6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42" y="147876"/>
            <a:ext cx="16573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4744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251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10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52400" y="145140"/>
            <a:ext cx="8537576" cy="584775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               </a:t>
            </a:r>
            <a:r>
              <a:rPr sz="3200" dirty="0">
                <a:solidFill>
                  <a:schemeClr val="tx1"/>
                </a:solidFill>
              </a:rPr>
              <a:t>Cyber-Ark PIM major components</a:t>
            </a:r>
            <a:r>
              <a:rPr lang="en-US" sz="3200" dirty="0">
                <a:solidFill>
                  <a:schemeClr val="tx1"/>
                </a:solidFill>
              </a:rPr>
              <a:t>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31775" lvl="2" indent="-231775">
              <a:buFont typeface="Wingdings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Enterprise Password Vault (EPV)</a:t>
            </a:r>
          </a:p>
          <a:p>
            <a:pPr marL="231775" lvl="2" indent="-231775">
              <a:buNone/>
            </a:pPr>
            <a:r>
              <a:rPr sz="1800" dirty="0">
                <a:solidFill>
                  <a:schemeClr val="tx1"/>
                </a:solidFill>
              </a:rPr>
              <a:t>   </a:t>
            </a:r>
            <a:endParaRPr lang="en-US" sz="2000" b="1" dirty="0">
              <a:solidFill>
                <a:schemeClr val="tx1"/>
              </a:solidFill>
            </a:endParaRPr>
          </a:p>
          <a:p>
            <a:pPr marL="231775" lvl="2" indent="-231775">
              <a:buFont typeface="Wingdings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Central Policy Manager (CPM)</a:t>
            </a:r>
          </a:p>
          <a:p>
            <a:pPr marL="231775" lvl="2" indent="-231775">
              <a:buFont typeface="Wingdings" pitchFamily="2" charset="2"/>
              <a:buChar char="q"/>
            </a:pPr>
            <a:endParaRPr lang="en-US" sz="2000" b="1" dirty="0">
              <a:solidFill>
                <a:schemeClr val="tx1"/>
              </a:solidFill>
            </a:endParaRPr>
          </a:p>
          <a:p>
            <a:pPr marL="231775" lvl="2" indent="-231775">
              <a:buFont typeface="Wingdings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Password Vault Web Access (PVWA)</a:t>
            </a:r>
          </a:p>
          <a:p>
            <a:pPr marL="231775" lvl="2" indent="-231775">
              <a:buFont typeface="Wingdings" pitchFamily="2" charset="2"/>
              <a:buChar char="q"/>
            </a:pPr>
            <a:endParaRPr lang="en-US" sz="2000" b="1" dirty="0">
              <a:solidFill>
                <a:schemeClr val="tx1"/>
              </a:solidFill>
            </a:endParaRPr>
          </a:p>
          <a:p>
            <a:pPr marL="231775" lvl="2" indent="-231775">
              <a:buFont typeface="Wingdings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Privileged Session Manager (PSM)</a:t>
            </a:r>
          </a:p>
          <a:p>
            <a:pPr marL="231775" lvl="2" indent="-231775">
              <a:buNone/>
            </a:pPr>
            <a:endParaRPr sz="1800" b="1" dirty="0">
              <a:solidFill>
                <a:schemeClr val="tx1"/>
              </a:solidFill>
            </a:endParaRPr>
          </a:p>
          <a:p>
            <a:pPr>
              <a:buNone/>
            </a:pPr>
            <a:endParaRPr sz="1800" dirty="0"/>
          </a:p>
          <a:p>
            <a:pPr marL="231775" lvl="2" indent="-231775">
              <a:buNone/>
            </a:pPr>
            <a:endParaRPr sz="1800" dirty="0"/>
          </a:p>
          <a:p>
            <a:pPr marL="231775" lvl="2" indent="-231775">
              <a:buNone/>
            </a:pPr>
            <a:r>
              <a:rPr sz="1800" dirty="0"/>
              <a:t>    </a:t>
            </a:r>
          </a:p>
          <a:p>
            <a:pPr marL="231775" lvl="2" indent="-231775">
              <a:buNone/>
            </a:pPr>
            <a:endParaRPr sz="1800" dirty="0"/>
          </a:p>
          <a:p>
            <a:pPr>
              <a:buNone/>
            </a:pPr>
            <a:r>
              <a:rPr dirty="0"/>
              <a:t>     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7C988B-33F1-4DAB-9BBD-39AF7561E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42" y="147876"/>
            <a:ext cx="16573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51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838200" y="145140"/>
            <a:ext cx="8534400" cy="1015663"/>
          </a:xfrm>
        </p:spPr>
        <p:txBody>
          <a:bodyPr/>
          <a:lstStyle/>
          <a:p>
            <a:r>
              <a:rPr lang="en-US" dirty="0"/>
              <a:t>          PSM in Gilead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14400"/>
            <a:ext cx="8534400" cy="548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209898-4441-4C87-9A85-45667BFAA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42" y="147876"/>
            <a:ext cx="16573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8566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52400" y="145140"/>
            <a:ext cx="8537576" cy="1046440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               Privileged Session Manager (PSM)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6801"/>
            <a:ext cx="8232776" cy="548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62DE32-E634-4262-8FDE-194079F73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42" y="147876"/>
            <a:ext cx="16573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349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6385-DB90-4D31-A3CA-C694414A34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B1688-7D00-47D5-B70E-6D29A9A735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2CC1B-DFF3-4E19-B981-B12A4098A2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177F75-4BCA-4F4B-89FF-641E467BE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" y="1371600"/>
            <a:ext cx="9144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6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             </a:t>
            </a:r>
            <a:r>
              <a:rPr dirty="0">
                <a:solidFill>
                  <a:schemeClr val="tx1"/>
                </a:solidFill>
              </a:rPr>
              <a:t>The Risk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/>
              <a:t>ADM Accounts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/>
              <a:t>Service Accounts</a:t>
            </a:r>
            <a:endParaRPr dirty="0"/>
          </a:p>
          <a:p>
            <a:endParaRPr dirty="0"/>
          </a:p>
          <a:p>
            <a:endParaRPr dirty="0"/>
          </a:p>
          <a:p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 bwMode="auto">
          <a:xfrm>
            <a:off x="990600" y="3352800"/>
            <a:ext cx="7010400" cy="6524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800" b="1" dirty="0">
                <a:solidFill>
                  <a:srgbClr val="595959"/>
                </a:solidFill>
              </a:rPr>
              <a:t>Application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Accounts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199" y="1143000"/>
            <a:ext cx="7300461" cy="28622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The problem created by privileged accounts:</a:t>
            </a: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!</a:t>
            </a:r>
            <a:r>
              <a:rPr lang="en-US" sz="2400" dirty="0"/>
              <a:t> Most powerful accounts in the Gilead     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!</a:t>
            </a:r>
            <a:r>
              <a:rPr lang="en-US" sz="2400" dirty="0"/>
              <a:t> Access sensitive information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! </a:t>
            </a:r>
            <a:r>
              <a:rPr lang="en-US" sz="2400" dirty="0"/>
              <a:t>Rarely changed, known to many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! </a:t>
            </a:r>
            <a:r>
              <a:rPr lang="en-US" sz="2400" dirty="0"/>
              <a:t>No individual user accountability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263B5396-5CE3-42AF-994E-F3AD3BFE3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361"/>
            <a:ext cx="16573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52400" y="145140"/>
            <a:ext cx="8537576" cy="584775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                GPV</a:t>
            </a:r>
            <a:r>
              <a:rPr sz="3200" dirty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M</a:t>
            </a:r>
            <a:r>
              <a:rPr sz="3200" dirty="0">
                <a:solidFill>
                  <a:schemeClr val="tx1"/>
                </a:solidFill>
              </a:rPr>
              <a:t>ajor </a:t>
            </a:r>
            <a:r>
              <a:rPr lang="en-US" sz="3200" dirty="0">
                <a:solidFill>
                  <a:schemeClr val="tx1"/>
                </a:solidFill>
              </a:rPr>
              <a:t>C</a:t>
            </a:r>
            <a:r>
              <a:rPr sz="3200" dirty="0">
                <a:solidFill>
                  <a:schemeClr val="tx1"/>
                </a:solidFill>
              </a:rPr>
              <a:t>omponents</a:t>
            </a:r>
            <a:r>
              <a:rPr lang="en-US" sz="3200" dirty="0">
                <a:solidFill>
                  <a:schemeClr val="tx1"/>
                </a:solidFill>
              </a:rPr>
              <a:t> in Gilead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31775" lvl="2" indent="-231775">
              <a:buFont typeface="Wingdings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</a:rPr>
              <a:t> Enterprise Password Vault (EPV)</a:t>
            </a:r>
          </a:p>
          <a:p>
            <a:pPr marL="231775" lvl="2" indent="-231775">
              <a:buNone/>
            </a:pPr>
            <a:r>
              <a:rPr sz="1800" dirty="0">
                <a:solidFill>
                  <a:schemeClr val="tx1"/>
                </a:solidFill>
              </a:rPr>
              <a:t>   </a:t>
            </a:r>
            <a:endParaRPr lang="en-US" sz="2000" b="1" dirty="0">
              <a:solidFill>
                <a:schemeClr val="tx1"/>
              </a:solidFill>
            </a:endParaRPr>
          </a:p>
          <a:p>
            <a:pPr marL="231775" lvl="2" indent="-231775">
              <a:buFont typeface="Wingdings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</a:rPr>
              <a:t> Central Policy Manager (CPM)</a:t>
            </a:r>
          </a:p>
          <a:p>
            <a:pPr marL="231775" lvl="2" indent="-231775">
              <a:buFont typeface="Wingdings" pitchFamily="2" charset="2"/>
              <a:buChar char="q"/>
            </a:pPr>
            <a:endParaRPr lang="en-US" sz="2000" b="1" dirty="0">
              <a:solidFill>
                <a:schemeClr val="tx1"/>
              </a:solidFill>
            </a:endParaRPr>
          </a:p>
          <a:p>
            <a:pPr marL="231775" lvl="2" indent="-231775">
              <a:buFont typeface="Wingdings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</a:rPr>
              <a:t> Password Vault Web Access (PVWA)</a:t>
            </a:r>
          </a:p>
          <a:p>
            <a:pPr marL="231775" lvl="2" indent="-231775">
              <a:buFont typeface="Wingdings" pitchFamily="2" charset="2"/>
              <a:buChar char="q"/>
            </a:pPr>
            <a:endParaRPr lang="en-US" sz="2000" b="1" dirty="0">
              <a:solidFill>
                <a:schemeClr val="tx1"/>
              </a:solidFill>
            </a:endParaRPr>
          </a:p>
          <a:p>
            <a:pPr marL="231775" lvl="2" indent="-231775">
              <a:buFont typeface="Wingdings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</a:rPr>
              <a:t> Privileged Session Manager (PSM)</a:t>
            </a:r>
          </a:p>
          <a:p>
            <a:pPr marL="231775" lvl="2" indent="-231775">
              <a:buNone/>
            </a:pPr>
            <a:endParaRPr sz="1800" b="1" dirty="0">
              <a:solidFill>
                <a:schemeClr val="tx1"/>
              </a:solidFill>
            </a:endParaRPr>
          </a:p>
          <a:p>
            <a:pPr>
              <a:buNone/>
            </a:pPr>
            <a:endParaRPr sz="1800" dirty="0"/>
          </a:p>
          <a:p>
            <a:pPr marL="231775" lvl="2" indent="-231775">
              <a:buNone/>
            </a:pPr>
            <a:endParaRPr sz="1800" dirty="0"/>
          </a:p>
          <a:p>
            <a:pPr marL="231775" lvl="2" indent="-231775">
              <a:buNone/>
            </a:pPr>
            <a:r>
              <a:rPr sz="1800" dirty="0"/>
              <a:t>    </a:t>
            </a:r>
          </a:p>
          <a:p>
            <a:pPr marL="231775" lvl="2" indent="-231775">
              <a:buNone/>
            </a:pPr>
            <a:endParaRPr sz="1800" dirty="0"/>
          </a:p>
          <a:p>
            <a:pPr>
              <a:buNone/>
            </a:pPr>
            <a:r>
              <a:rPr dirty="0"/>
              <a:t>      </a:t>
            </a:r>
            <a:endParaRPr 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A820BD53-04E1-4356-B789-1BBA4A52C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0927"/>
            <a:ext cx="16573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4925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52400" y="145140"/>
            <a:ext cx="8537576" cy="104644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                Cyber-Ark PIM major components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31775" lvl="2" indent="-231775">
              <a:buFont typeface="Wingdings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Enterprise Password Vault (EPV)</a:t>
            </a:r>
          </a:p>
          <a:p>
            <a:pPr marL="231775" lvl="2" indent="-231775">
              <a:buNone/>
            </a:pPr>
            <a:r>
              <a:rPr lang="en-US" sz="1800" dirty="0">
                <a:solidFill>
                  <a:schemeClr val="tx1"/>
                </a:solidFill>
              </a:rPr>
              <a:t>   </a:t>
            </a:r>
            <a:endParaRPr lang="en-US" sz="2000" b="1" dirty="0">
              <a:solidFill>
                <a:schemeClr val="tx1"/>
              </a:solidFill>
            </a:endParaRPr>
          </a:p>
          <a:p>
            <a:pPr marL="231775" lvl="2" indent="-231775">
              <a:buFont typeface="Wingdings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</a:rPr>
              <a:t> Central Policy Manager (CPM)</a:t>
            </a:r>
          </a:p>
          <a:p>
            <a:pPr marL="231775" lvl="2" indent="-231775">
              <a:buFont typeface="Wingdings" pitchFamily="2" charset="2"/>
              <a:buChar char="q"/>
            </a:pPr>
            <a:endParaRPr lang="en-US" sz="2000" b="1" dirty="0">
              <a:solidFill>
                <a:schemeClr val="tx1"/>
              </a:solidFill>
            </a:endParaRPr>
          </a:p>
          <a:p>
            <a:pPr marL="231775" lvl="2" indent="-231775">
              <a:buFont typeface="Wingdings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</a:rPr>
              <a:t> Password Vault Web Access (PVWA)</a:t>
            </a:r>
          </a:p>
          <a:p>
            <a:pPr marL="231775" lvl="2" indent="-231775">
              <a:buFont typeface="Wingdings" pitchFamily="2" charset="2"/>
              <a:buChar char="q"/>
            </a:pPr>
            <a:endParaRPr lang="en-US" sz="2000" b="1" dirty="0">
              <a:solidFill>
                <a:schemeClr val="tx1"/>
              </a:solidFill>
            </a:endParaRPr>
          </a:p>
          <a:p>
            <a:pPr marL="231775" lvl="2" indent="-231775">
              <a:buFont typeface="Wingdings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</a:rPr>
              <a:t> Privileged Session Manager (PSM)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3DE0BE7A-560F-46EB-AB61-1B6BE3A88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5140"/>
            <a:ext cx="16573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540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52400" y="145140"/>
            <a:ext cx="8915400" cy="584775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              Enterprise Password Vault in Gilead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60107"/>
            <a:ext cx="7086600" cy="51377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1F355B-7D9E-484D-8DB6-280424B4A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447800"/>
            <a:ext cx="8626318" cy="45500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5E5D6C-6E37-41DB-AA75-597268765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42" y="147876"/>
            <a:ext cx="16573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53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28600" y="145140"/>
            <a:ext cx="8763000" cy="984885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            Cyber-Ark PIM major components in Gilead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31775" lvl="2" indent="-231775">
              <a:buFont typeface="Wingdings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Enterprise Password Vault (EPV)</a:t>
            </a:r>
          </a:p>
          <a:p>
            <a:pPr marL="231775" lvl="2" indent="-231775">
              <a:buNone/>
            </a:pPr>
            <a:r>
              <a:rPr lang="en-US" sz="1800" dirty="0">
                <a:solidFill>
                  <a:schemeClr val="tx1"/>
                </a:solidFill>
              </a:rPr>
              <a:t>   </a:t>
            </a:r>
            <a:endParaRPr lang="en-US" sz="2000" b="1" dirty="0">
              <a:solidFill>
                <a:schemeClr val="tx1"/>
              </a:solidFill>
            </a:endParaRPr>
          </a:p>
          <a:p>
            <a:pPr marL="231775" lvl="2" indent="-231775">
              <a:buFont typeface="Wingdings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</a:rPr>
              <a:t> Central Policy Manager (CPM)</a:t>
            </a:r>
          </a:p>
          <a:p>
            <a:pPr marL="231775" lvl="2" indent="-231775">
              <a:buFont typeface="Wingdings" pitchFamily="2" charset="2"/>
              <a:buChar char="q"/>
            </a:pPr>
            <a:endParaRPr lang="en-US" sz="2000" b="1" dirty="0">
              <a:solidFill>
                <a:schemeClr val="tx1"/>
              </a:solidFill>
            </a:endParaRPr>
          </a:p>
          <a:p>
            <a:pPr marL="231775" lvl="2" indent="-231775">
              <a:buFont typeface="Wingdings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</a:rPr>
              <a:t> Password Vault Web Access (PVWA)</a:t>
            </a:r>
          </a:p>
          <a:p>
            <a:pPr marL="231775" lvl="2" indent="-231775">
              <a:buFont typeface="Wingdings" pitchFamily="2" charset="2"/>
              <a:buChar char="q"/>
            </a:pPr>
            <a:endParaRPr lang="en-US" sz="2000" b="1" dirty="0">
              <a:solidFill>
                <a:schemeClr val="tx1"/>
              </a:solidFill>
            </a:endParaRPr>
          </a:p>
          <a:p>
            <a:pPr marL="231775" lvl="2" indent="-231775">
              <a:buFont typeface="Wingdings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</a:rPr>
              <a:t> Privileged Session Manager (PSM)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101996-498E-4941-AD45-14C917FF1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42" y="147876"/>
            <a:ext cx="133615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9655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76200" y="145140"/>
            <a:ext cx="8915400" cy="584775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               </a:t>
            </a:r>
            <a:r>
              <a:rPr sz="3200" dirty="0">
                <a:solidFill>
                  <a:schemeClr val="tx1"/>
                </a:solidFill>
              </a:rPr>
              <a:t>Cyber-Ark PIM major components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31775" lvl="2" indent="-231775">
              <a:buFont typeface="Wingdings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Enterprise Password Vault (EPV)</a:t>
            </a:r>
          </a:p>
          <a:p>
            <a:pPr marL="231775" lvl="2" indent="-231775">
              <a:buNone/>
            </a:pPr>
            <a:r>
              <a:rPr sz="1800" dirty="0">
                <a:solidFill>
                  <a:schemeClr val="tx1"/>
                </a:solidFill>
              </a:rPr>
              <a:t>   </a:t>
            </a:r>
            <a:endParaRPr lang="en-US" sz="2000" b="1" dirty="0">
              <a:solidFill>
                <a:schemeClr val="tx1"/>
              </a:solidFill>
            </a:endParaRPr>
          </a:p>
          <a:p>
            <a:pPr marL="231775" lvl="2" indent="-231775">
              <a:buFont typeface="Wingdings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Central Policy Manager (CPM)</a:t>
            </a:r>
          </a:p>
          <a:p>
            <a:pPr marL="231775" lvl="2" indent="-231775">
              <a:buFont typeface="Wingdings" pitchFamily="2" charset="2"/>
              <a:buChar char="q"/>
            </a:pPr>
            <a:endParaRPr lang="en-US" sz="2000" b="1" dirty="0">
              <a:solidFill>
                <a:schemeClr val="tx1"/>
              </a:solidFill>
            </a:endParaRPr>
          </a:p>
          <a:p>
            <a:pPr marL="231775" lvl="2" indent="-231775">
              <a:buFont typeface="Wingdings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</a:rPr>
              <a:t> Password Vault Web Access (PVWA)</a:t>
            </a:r>
          </a:p>
          <a:p>
            <a:pPr marL="231775" lvl="2" indent="-231775">
              <a:buFont typeface="Wingdings" pitchFamily="2" charset="2"/>
              <a:buChar char="q"/>
            </a:pPr>
            <a:endParaRPr lang="en-US" sz="2000" b="1" dirty="0">
              <a:solidFill>
                <a:schemeClr val="tx1"/>
              </a:solidFill>
            </a:endParaRPr>
          </a:p>
          <a:p>
            <a:pPr marL="231775" lvl="2" indent="-231775">
              <a:buFont typeface="Wingdings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</a:rPr>
              <a:t> Privileged Session Manager (PSM)</a:t>
            </a:r>
          </a:p>
          <a:p>
            <a:pPr marL="231775" lvl="2" indent="-231775">
              <a:buNone/>
            </a:pPr>
            <a:endParaRPr sz="1800" b="1" dirty="0">
              <a:solidFill>
                <a:schemeClr val="tx1"/>
              </a:solidFill>
            </a:endParaRPr>
          </a:p>
          <a:p>
            <a:pPr>
              <a:buNone/>
            </a:pPr>
            <a:endParaRPr sz="1800" dirty="0"/>
          </a:p>
          <a:p>
            <a:pPr marL="231775" lvl="2" indent="-231775">
              <a:buNone/>
            </a:pPr>
            <a:endParaRPr sz="1800" dirty="0"/>
          </a:p>
          <a:p>
            <a:pPr marL="231775" lvl="2" indent="-231775">
              <a:buNone/>
            </a:pPr>
            <a:r>
              <a:rPr sz="1800" dirty="0"/>
              <a:t>    </a:t>
            </a:r>
          </a:p>
          <a:p>
            <a:pPr marL="231775" lvl="2" indent="-231775">
              <a:buNone/>
            </a:pPr>
            <a:endParaRPr sz="1800" dirty="0"/>
          </a:p>
          <a:p>
            <a:pPr>
              <a:buNone/>
            </a:pPr>
            <a:r>
              <a:rPr dirty="0"/>
              <a:t>     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8B81C5-5508-461D-A3E7-A69EFF657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42" y="147876"/>
            <a:ext cx="16573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643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"/>
          <p:cNvGraphicFramePr>
            <a:graphicFrameLocks noGrp="1"/>
          </p:cNvGraphicFramePr>
          <p:nvPr>
            <p:ph sz="half" idx="1"/>
          </p:nvPr>
        </p:nvGraphicFramePr>
        <p:xfrm>
          <a:off x="152400" y="1295400"/>
          <a:ext cx="2743200" cy="1463676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System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User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Pass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Unix A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root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Unix B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root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Unix C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root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Oracle A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SYS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Oracle B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SYS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6038"/>
            <a:ext cx="9067800" cy="461665"/>
          </a:xfrm>
        </p:spPr>
        <p:txBody>
          <a:bodyPr/>
          <a:lstStyle/>
          <a:p>
            <a:pPr eaLnBrk="1" hangingPunct="1"/>
            <a:r>
              <a:rPr lang="en-US" sz="2400" dirty="0"/>
              <a:t>             CPM in Gilead </a:t>
            </a:r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3124200" y="3886200"/>
            <a:ext cx="422275" cy="708025"/>
            <a:chOff x="1058" y="1482"/>
            <a:chExt cx="361" cy="606"/>
          </a:xfrm>
        </p:grpSpPr>
        <p:grpSp>
          <p:nvGrpSpPr>
            <p:cNvPr id="6" name="Group 43"/>
            <p:cNvGrpSpPr>
              <a:grpSpLocks/>
            </p:cNvGrpSpPr>
            <p:nvPr/>
          </p:nvGrpSpPr>
          <p:grpSpPr bwMode="auto">
            <a:xfrm>
              <a:off x="1058" y="1482"/>
              <a:ext cx="169" cy="414"/>
              <a:chOff x="3436" y="1141"/>
              <a:chExt cx="242" cy="591"/>
            </a:xfrm>
          </p:grpSpPr>
          <p:sp>
            <p:nvSpPr>
              <p:cNvPr id="25" name="AutoShape 44"/>
              <p:cNvSpPr>
                <a:spLocks noChangeArrowheads="1"/>
              </p:cNvSpPr>
              <p:nvPr/>
            </p:nvSpPr>
            <p:spPr bwMode="auto">
              <a:xfrm>
                <a:off x="3436" y="1141"/>
                <a:ext cx="242" cy="591"/>
              </a:xfrm>
              <a:prstGeom prst="roundRect">
                <a:avLst>
                  <a:gd name="adj" fmla="val 6190"/>
                </a:avLst>
              </a:prstGeom>
              <a:solidFill>
                <a:srgbClr val="DADACE"/>
              </a:soli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DADACE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endParaRPr lang="en-US" sz="200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26" name="Line 45"/>
              <p:cNvSpPr>
                <a:spLocks noChangeShapeType="1"/>
              </p:cNvSpPr>
              <p:nvPr/>
            </p:nvSpPr>
            <p:spPr bwMode="auto">
              <a:xfrm>
                <a:off x="3459" y="1197"/>
                <a:ext cx="176" cy="0"/>
              </a:xfrm>
              <a:prstGeom prst="line">
                <a:avLst/>
              </a:prstGeom>
              <a:noFill/>
              <a:ln w="34925">
                <a:solidFill>
                  <a:srgbClr val="82827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Line 46"/>
              <p:cNvSpPr>
                <a:spLocks noChangeShapeType="1"/>
              </p:cNvSpPr>
              <p:nvPr/>
            </p:nvSpPr>
            <p:spPr bwMode="auto">
              <a:xfrm>
                <a:off x="3459" y="1242"/>
                <a:ext cx="176" cy="0"/>
              </a:xfrm>
              <a:prstGeom prst="line">
                <a:avLst/>
              </a:prstGeom>
              <a:noFill/>
              <a:ln w="34925">
                <a:solidFill>
                  <a:srgbClr val="82827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Line 47"/>
              <p:cNvSpPr>
                <a:spLocks noChangeShapeType="1"/>
              </p:cNvSpPr>
              <p:nvPr/>
            </p:nvSpPr>
            <p:spPr bwMode="auto">
              <a:xfrm>
                <a:off x="3459" y="1568"/>
                <a:ext cx="176" cy="0"/>
              </a:xfrm>
              <a:prstGeom prst="line">
                <a:avLst/>
              </a:prstGeom>
              <a:noFill/>
              <a:ln w="12700">
                <a:solidFill>
                  <a:srgbClr val="82827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Line 48"/>
              <p:cNvSpPr>
                <a:spLocks noChangeShapeType="1"/>
              </p:cNvSpPr>
              <p:nvPr/>
            </p:nvSpPr>
            <p:spPr bwMode="auto">
              <a:xfrm>
                <a:off x="3459" y="1596"/>
                <a:ext cx="176" cy="0"/>
              </a:xfrm>
              <a:prstGeom prst="line">
                <a:avLst/>
              </a:prstGeom>
              <a:noFill/>
              <a:ln w="12700">
                <a:solidFill>
                  <a:srgbClr val="82827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Line 49"/>
              <p:cNvSpPr>
                <a:spLocks noChangeShapeType="1"/>
              </p:cNvSpPr>
              <p:nvPr/>
            </p:nvSpPr>
            <p:spPr bwMode="auto">
              <a:xfrm>
                <a:off x="3459" y="1624"/>
                <a:ext cx="176" cy="0"/>
              </a:xfrm>
              <a:prstGeom prst="line">
                <a:avLst/>
              </a:prstGeom>
              <a:noFill/>
              <a:ln w="12700">
                <a:solidFill>
                  <a:srgbClr val="82827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Line 50"/>
              <p:cNvSpPr>
                <a:spLocks noChangeShapeType="1"/>
              </p:cNvSpPr>
              <p:nvPr/>
            </p:nvSpPr>
            <p:spPr bwMode="auto">
              <a:xfrm>
                <a:off x="3459" y="1652"/>
                <a:ext cx="176" cy="0"/>
              </a:xfrm>
              <a:prstGeom prst="line">
                <a:avLst/>
              </a:prstGeom>
              <a:noFill/>
              <a:ln w="12700">
                <a:solidFill>
                  <a:srgbClr val="82827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Line 51"/>
              <p:cNvSpPr>
                <a:spLocks noChangeShapeType="1"/>
              </p:cNvSpPr>
              <p:nvPr/>
            </p:nvSpPr>
            <p:spPr bwMode="auto">
              <a:xfrm>
                <a:off x="3459" y="1681"/>
                <a:ext cx="176" cy="0"/>
              </a:xfrm>
              <a:prstGeom prst="line">
                <a:avLst/>
              </a:prstGeom>
              <a:noFill/>
              <a:ln w="12700">
                <a:solidFill>
                  <a:srgbClr val="82827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" name="Group 52"/>
            <p:cNvGrpSpPr>
              <a:grpSpLocks/>
            </p:cNvGrpSpPr>
            <p:nvPr/>
          </p:nvGrpSpPr>
          <p:grpSpPr bwMode="auto">
            <a:xfrm>
              <a:off x="1154" y="1578"/>
              <a:ext cx="169" cy="414"/>
              <a:chOff x="3436" y="1141"/>
              <a:chExt cx="242" cy="591"/>
            </a:xfrm>
          </p:grpSpPr>
          <p:sp>
            <p:nvSpPr>
              <p:cNvPr id="17" name="AutoShape 53"/>
              <p:cNvSpPr>
                <a:spLocks noChangeArrowheads="1"/>
              </p:cNvSpPr>
              <p:nvPr/>
            </p:nvSpPr>
            <p:spPr bwMode="auto">
              <a:xfrm>
                <a:off x="3436" y="1141"/>
                <a:ext cx="242" cy="591"/>
              </a:xfrm>
              <a:prstGeom prst="roundRect">
                <a:avLst>
                  <a:gd name="adj" fmla="val 6190"/>
                </a:avLst>
              </a:prstGeom>
              <a:solidFill>
                <a:srgbClr val="DADACE"/>
              </a:soli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DADACE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endParaRPr lang="en-US" sz="200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8" name="Line 54"/>
              <p:cNvSpPr>
                <a:spLocks noChangeShapeType="1"/>
              </p:cNvSpPr>
              <p:nvPr/>
            </p:nvSpPr>
            <p:spPr bwMode="auto">
              <a:xfrm>
                <a:off x="3459" y="1197"/>
                <a:ext cx="176" cy="0"/>
              </a:xfrm>
              <a:prstGeom prst="line">
                <a:avLst/>
              </a:prstGeom>
              <a:noFill/>
              <a:ln w="34925">
                <a:solidFill>
                  <a:srgbClr val="82827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Line 55"/>
              <p:cNvSpPr>
                <a:spLocks noChangeShapeType="1"/>
              </p:cNvSpPr>
              <p:nvPr/>
            </p:nvSpPr>
            <p:spPr bwMode="auto">
              <a:xfrm>
                <a:off x="3459" y="1242"/>
                <a:ext cx="176" cy="0"/>
              </a:xfrm>
              <a:prstGeom prst="line">
                <a:avLst/>
              </a:prstGeom>
              <a:noFill/>
              <a:ln w="34925">
                <a:solidFill>
                  <a:srgbClr val="82827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Line 56"/>
              <p:cNvSpPr>
                <a:spLocks noChangeShapeType="1"/>
              </p:cNvSpPr>
              <p:nvPr/>
            </p:nvSpPr>
            <p:spPr bwMode="auto">
              <a:xfrm>
                <a:off x="3459" y="1568"/>
                <a:ext cx="176" cy="0"/>
              </a:xfrm>
              <a:prstGeom prst="line">
                <a:avLst/>
              </a:prstGeom>
              <a:noFill/>
              <a:ln w="12700">
                <a:solidFill>
                  <a:srgbClr val="82827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Line 57"/>
              <p:cNvSpPr>
                <a:spLocks noChangeShapeType="1"/>
              </p:cNvSpPr>
              <p:nvPr/>
            </p:nvSpPr>
            <p:spPr bwMode="auto">
              <a:xfrm>
                <a:off x="3459" y="1596"/>
                <a:ext cx="176" cy="0"/>
              </a:xfrm>
              <a:prstGeom prst="line">
                <a:avLst/>
              </a:prstGeom>
              <a:noFill/>
              <a:ln w="12700">
                <a:solidFill>
                  <a:srgbClr val="82827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Line 58"/>
              <p:cNvSpPr>
                <a:spLocks noChangeShapeType="1"/>
              </p:cNvSpPr>
              <p:nvPr/>
            </p:nvSpPr>
            <p:spPr bwMode="auto">
              <a:xfrm>
                <a:off x="3459" y="1624"/>
                <a:ext cx="176" cy="0"/>
              </a:xfrm>
              <a:prstGeom prst="line">
                <a:avLst/>
              </a:prstGeom>
              <a:noFill/>
              <a:ln w="12700">
                <a:solidFill>
                  <a:srgbClr val="82827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Line 59"/>
              <p:cNvSpPr>
                <a:spLocks noChangeShapeType="1"/>
              </p:cNvSpPr>
              <p:nvPr/>
            </p:nvSpPr>
            <p:spPr bwMode="auto">
              <a:xfrm>
                <a:off x="3459" y="1652"/>
                <a:ext cx="176" cy="0"/>
              </a:xfrm>
              <a:prstGeom prst="line">
                <a:avLst/>
              </a:prstGeom>
              <a:noFill/>
              <a:ln w="12700">
                <a:solidFill>
                  <a:srgbClr val="82827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Line 60"/>
              <p:cNvSpPr>
                <a:spLocks noChangeShapeType="1"/>
              </p:cNvSpPr>
              <p:nvPr/>
            </p:nvSpPr>
            <p:spPr bwMode="auto">
              <a:xfrm>
                <a:off x="3459" y="1681"/>
                <a:ext cx="176" cy="0"/>
              </a:xfrm>
              <a:prstGeom prst="line">
                <a:avLst/>
              </a:prstGeom>
              <a:noFill/>
              <a:ln w="12700">
                <a:solidFill>
                  <a:srgbClr val="82827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" name="Group 61"/>
            <p:cNvGrpSpPr>
              <a:grpSpLocks/>
            </p:cNvGrpSpPr>
            <p:nvPr/>
          </p:nvGrpSpPr>
          <p:grpSpPr bwMode="auto">
            <a:xfrm>
              <a:off x="1250" y="1674"/>
              <a:ext cx="169" cy="414"/>
              <a:chOff x="3436" y="1141"/>
              <a:chExt cx="242" cy="591"/>
            </a:xfrm>
          </p:grpSpPr>
          <p:sp>
            <p:nvSpPr>
              <p:cNvPr id="9" name="AutoShape 62"/>
              <p:cNvSpPr>
                <a:spLocks noChangeArrowheads="1"/>
              </p:cNvSpPr>
              <p:nvPr/>
            </p:nvSpPr>
            <p:spPr bwMode="auto">
              <a:xfrm>
                <a:off x="3436" y="1141"/>
                <a:ext cx="242" cy="591"/>
              </a:xfrm>
              <a:prstGeom prst="roundRect">
                <a:avLst>
                  <a:gd name="adj" fmla="val 6190"/>
                </a:avLst>
              </a:prstGeom>
              <a:solidFill>
                <a:srgbClr val="DADACE"/>
              </a:soli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DADACE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endParaRPr lang="en-US" sz="200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0" name="Line 63"/>
              <p:cNvSpPr>
                <a:spLocks noChangeShapeType="1"/>
              </p:cNvSpPr>
              <p:nvPr/>
            </p:nvSpPr>
            <p:spPr bwMode="auto">
              <a:xfrm>
                <a:off x="3459" y="1197"/>
                <a:ext cx="176" cy="0"/>
              </a:xfrm>
              <a:prstGeom prst="line">
                <a:avLst/>
              </a:prstGeom>
              <a:noFill/>
              <a:ln w="34925">
                <a:solidFill>
                  <a:srgbClr val="82827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Line 64"/>
              <p:cNvSpPr>
                <a:spLocks noChangeShapeType="1"/>
              </p:cNvSpPr>
              <p:nvPr/>
            </p:nvSpPr>
            <p:spPr bwMode="auto">
              <a:xfrm>
                <a:off x="3459" y="1242"/>
                <a:ext cx="176" cy="0"/>
              </a:xfrm>
              <a:prstGeom prst="line">
                <a:avLst/>
              </a:prstGeom>
              <a:noFill/>
              <a:ln w="34925">
                <a:solidFill>
                  <a:srgbClr val="82827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Line 65"/>
              <p:cNvSpPr>
                <a:spLocks noChangeShapeType="1"/>
              </p:cNvSpPr>
              <p:nvPr/>
            </p:nvSpPr>
            <p:spPr bwMode="auto">
              <a:xfrm>
                <a:off x="3459" y="1568"/>
                <a:ext cx="176" cy="0"/>
              </a:xfrm>
              <a:prstGeom prst="line">
                <a:avLst/>
              </a:prstGeom>
              <a:noFill/>
              <a:ln w="12700">
                <a:solidFill>
                  <a:srgbClr val="82827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Line 66"/>
              <p:cNvSpPr>
                <a:spLocks noChangeShapeType="1"/>
              </p:cNvSpPr>
              <p:nvPr/>
            </p:nvSpPr>
            <p:spPr bwMode="auto">
              <a:xfrm>
                <a:off x="3459" y="1596"/>
                <a:ext cx="176" cy="0"/>
              </a:xfrm>
              <a:prstGeom prst="line">
                <a:avLst/>
              </a:prstGeom>
              <a:noFill/>
              <a:ln w="12700">
                <a:solidFill>
                  <a:srgbClr val="82827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Line 67"/>
              <p:cNvSpPr>
                <a:spLocks noChangeShapeType="1"/>
              </p:cNvSpPr>
              <p:nvPr/>
            </p:nvSpPr>
            <p:spPr bwMode="auto">
              <a:xfrm>
                <a:off x="3459" y="1624"/>
                <a:ext cx="176" cy="0"/>
              </a:xfrm>
              <a:prstGeom prst="line">
                <a:avLst/>
              </a:prstGeom>
              <a:noFill/>
              <a:ln w="12700">
                <a:solidFill>
                  <a:srgbClr val="82827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Line 68"/>
              <p:cNvSpPr>
                <a:spLocks noChangeShapeType="1"/>
              </p:cNvSpPr>
              <p:nvPr/>
            </p:nvSpPr>
            <p:spPr bwMode="auto">
              <a:xfrm>
                <a:off x="3459" y="1652"/>
                <a:ext cx="176" cy="0"/>
              </a:xfrm>
              <a:prstGeom prst="line">
                <a:avLst/>
              </a:prstGeom>
              <a:noFill/>
              <a:ln w="12700">
                <a:solidFill>
                  <a:srgbClr val="82827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Line 69"/>
              <p:cNvSpPr>
                <a:spLocks noChangeShapeType="1"/>
              </p:cNvSpPr>
              <p:nvPr/>
            </p:nvSpPr>
            <p:spPr bwMode="auto">
              <a:xfrm>
                <a:off x="3459" y="1681"/>
                <a:ext cx="176" cy="0"/>
              </a:xfrm>
              <a:prstGeom prst="line">
                <a:avLst/>
              </a:prstGeom>
              <a:noFill/>
              <a:ln w="12700">
                <a:solidFill>
                  <a:srgbClr val="82827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33" name="Group 70"/>
          <p:cNvGrpSpPr>
            <a:grpSpLocks/>
          </p:cNvGrpSpPr>
          <p:nvPr/>
        </p:nvGrpSpPr>
        <p:grpSpPr bwMode="auto">
          <a:xfrm>
            <a:off x="3048000" y="1828800"/>
            <a:ext cx="412750" cy="685800"/>
            <a:chOff x="2151" y="1169"/>
            <a:chExt cx="353" cy="586"/>
          </a:xfrm>
        </p:grpSpPr>
        <p:grpSp>
          <p:nvGrpSpPr>
            <p:cNvPr id="34" name="Group 71"/>
            <p:cNvGrpSpPr>
              <a:grpSpLocks/>
            </p:cNvGrpSpPr>
            <p:nvPr/>
          </p:nvGrpSpPr>
          <p:grpSpPr bwMode="auto">
            <a:xfrm>
              <a:off x="2151" y="1169"/>
              <a:ext cx="161" cy="394"/>
              <a:chOff x="3098" y="1372"/>
              <a:chExt cx="201" cy="492"/>
            </a:xfrm>
          </p:grpSpPr>
          <p:sp>
            <p:nvSpPr>
              <p:cNvPr id="53" name="AutoShape 72"/>
              <p:cNvSpPr>
                <a:spLocks noChangeArrowheads="1"/>
              </p:cNvSpPr>
              <p:nvPr/>
            </p:nvSpPr>
            <p:spPr bwMode="auto">
              <a:xfrm>
                <a:off x="3098" y="1372"/>
                <a:ext cx="201" cy="492"/>
              </a:xfrm>
              <a:prstGeom prst="roundRect">
                <a:avLst>
                  <a:gd name="adj" fmla="val 6190"/>
                </a:avLst>
              </a:prstGeom>
              <a:solidFill>
                <a:srgbClr val="697E93"/>
              </a:soli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697E93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endParaRPr lang="en-US" sz="200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54" name="Line 73"/>
              <p:cNvSpPr>
                <a:spLocks noChangeShapeType="1"/>
              </p:cNvSpPr>
              <p:nvPr/>
            </p:nvSpPr>
            <p:spPr bwMode="auto">
              <a:xfrm>
                <a:off x="3117" y="1419"/>
                <a:ext cx="146" cy="0"/>
              </a:xfrm>
              <a:prstGeom prst="line">
                <a:avLst/>
              </a:prstGeom>
              <a:noFill/>
              <a:ln w="34925">
                <a:solidFill>
                  <a:srgbClr val="C0C0B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Line 74"/>
              <p:cNvSpPr>
                <a:spLocks noChangeShapeType="1"/>
              </p:cNvSpPr>
              <p:nvPr/>
            </p:nvSpPr>
            <p:spPr bwMode="auto">
              <a:xfrm>
                <a:off x="3117" y="1456"/>
                <a:ext cx="146" cy="0"/>
              </a:xfrm>
              <a:prstGeom prst="line">
                <a:avLst/>
              </a:prstGeom>
              <a:noFill/>
              <a:ln w="34925">
                <a:solidFill>
                  <a:srgbClr val="C0C0B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Line 75"/>
              <p:cNvSpPr>
                <a:spLocks noChangeShapeType="1"/>
              </p:cNvSpPr>
              <p:nvPr/>
            </p:nvSpPr>
            <p:spPr bwMode="auto">
              <a:xfrm>
                <a:off x="3117" y="1727"/>
                <a:ext cx="146" cy="0"/>
              </a:xfrm>
              <a:prstGeom prst="line">
                <a:avLst/>
              </a:prstGeom>
              <a:noFill/>
              <a:ln w="12700">
                <a:solidFill>
                  <a:srgbClr val="C0C0B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Line 76"/>
              <p:cNvSpPr>
                <a:spLocks noChangeShapeType="1"/>
              </p:cNvSpPr>
              <p:nvPr/>
            </p:nvSpPr>
            <p:spPr bwMode="auto">
              <a:xfrm>
                <a:off x="3117" y="1751"/>
                <a:ext cx="146" cy="0"/>
              </a:xfrm>
              <a:prstGeom prst="line">
                <a:avLst/>
              </a:prstGeom>
              <a:noFill/>
              <a:ln w="12700">
                <a:solidFill>
                  <a:srgbClr val="C0C0B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Line 77"/>
              <p:cNvSpPr>
                <a:spLocks noChangeShapeType="1"/>
              </p:cNvSpPr>
              <p:nvPr/>
            </p:nvSpPr>
            <p:spPr bwMode="auto">
              <a:xfrm>
                <a:off x="3117" y="1774"/>
                <a:ext cx="146" cy="0"/>
              </a:xfrm>
              <a:prstGeom prst="line">
                <a:avLst/>
              </a:prstGeom>
              <a:noFill/>
              <a:ln w="12700">
                <a:solidFill>
                  <a:srgbClr val="C0C0B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Line 78"/>
              <p:cNvSpPr>
                <a:spLocks noChangeShapeType="1"/>
              </p:cNvSpPr>
              <p:nvPr/>
            </p:nvSpPr>
            <p:spPr bwMode="auto">
              <a:xfrm>
                <a:off x="3117" y="1797"/>
                <a:ext cx="146" cy="0"/>
              </a:xfrm>
              <a:prstGeom prst="line">
                <a:avLst/>
              </a:prstGeom>
              <a:noFill/>
              <a:ln w="12700">
                <a:solidFill>
                  <a:srgbClr val="C0C0B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Line 79"/>
              <p:cNvSpPr>
                <a:spLocks noChangeShapeType="1"/>
              </p:cNvSpPr>
              <p:nvPr/>
            </p:nvSpPr>
            <p:spPr bwMode="auto">
              <a:xfrm>
                <a:off x="3117" y="1822"/>
                <a:ext cx="146" cy="0"/>
              </a:xfrm>
              <a:prstGeom prst="line">
                <a:avLst/>
              </a:prstGeom>
              <a:noFill/>
              <a:ln w="12700">
                <a:solidFill>
                  <a:srgbClr val="C0C0B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5" name="Group 80"/>
            <p:cNvGrpSpPr>
              <a:grpSpLocks/>
            </p:cNvGrpSpPr>
            <p:nvPr/>
          </p:nvGrpSpPr>
          <p:grpSpPr bwMode="auto">
            <a:xfrm>
              <a:off x="2247" y="1265"/>
              <a:ext cx="161" cy="394"/>
              <a:chOff x="3098" y="1372"/>
              <a:chExt cx="201" cy="492"/>
            </a:xfrm>
          </p:grpSpPr>
          <p:sp>
            <p:nvSpPr>
              <p:cNvPr id="45" name="AutoShape 81"/>
              <p:cNvSpPr>
                <a:spLocks noChangeArrowheads="1"/>
              </p:cNvSpPr>
              <p:nvPr/>
            </p:nvSpPr>
            <p:spPr bwMode="auto">
              <a:xfrm>
                <a:off x="3098" y="1372"/>
                <a:ext cx="201" cy="492"/>
              </a:xfrm>
              <a:prstGeom prst="roundRect">
                <a:avLst>
                  <a:gd name="adj" fmla="val 6190"/>
                </a:avLst>
              </a:prstGeom>
              <a:solidFill>
                <a:srgbClr val="697E93"/>
              </a:soli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697E93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endParaRPr lang="en-US" sz="200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46" name="Line 82"/>
              <p:cNvSpPr>
                <a:spLocks noChangeShapeType="1"/>
              </p:cNvSpPr>
              <p:nvPr/>
            </p:nvSpPr>
            <p:spPr bwMode="auto">
              <a:xfrm>
                <a:off x="3117" y="1419"/>
                <a:ext cx="146" cy="0"/>
              </a:xfrm>
              <a:prstGeom prst="line">
                <a:avLst/>
              </a:prstGeom>
              <a:noFill/>
              <a:ln w="34925">
                <a:solidFill>
                  <a:srgbClr val="C0C0B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Line 83"/>
              <p:cNvSpPr>
                <a:spLocks noChangeShapeType="1"/>
              </p:cNvSpPr>
              <p:nvPr/>
            </p:nvSpPr>
            <p:spPr bwMode="auto">
              <a:xfrm>
                <a:off x="3117" y="1456"/>
                <a:ext cx="146" cy="0"/>
              </a:xfrm>
              <a:prstGeom prst="line">
                <a:avLst/>
              </a:prstGeom>
              <a:noFill/>
              <a:ln w="34925">
                <a:solidFill>
                  <a:srgbClr val="C0C0B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Line 84"/>
              <p:cNvSpPr>
                <a:spLocks noChangeShapeType="1"/>
              </p:cNvSpPr>
              <p:nvPr/>
            </p:nvSpPr>
            <p:spPr bwMode="auto">
              <a:xfrm>
                <a:off x="3117" y="1727"/>
                <a:ext cx="146" cy="0"/>
              </a:xfrm>
              <a:prstGeom prst="line">
                <a:avLst/>
              </a:prstGeom>
              <a:noFill/>
              <a:ln w="12700">
                <a:solidFill>
                  <a:srgbClr val="C0C0B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Line 85"/>
              <p:cNvSpPr>
                <a:spLocks noChangeShapeType="1"/>
              </p:cNvSpPr>
              <p:nvPr/>
            </p:nvSpPr>
            <p:spPr bwMode="auto">
              <a:xfrm>
                <a:off x="3117" y="1751"/>
                <a:ext cx="146" cy="0"/>
              </a:xfrm>
              <a:prstGeom prst="line">
                <a:avLst/>
              </a:prstGeom>
              <a:noFill/>
              <a:ln w="12700">
                <a:solidFill>
                  <a:srgbClr val="C0C0B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Line 86"/>
              <p:cNvSpPr>
                <a:spLocks noChangeShapeType="1"/>
              </p:cNvSpPr>
              <p:nvPr/>
            </p:nvSpPr>
            <p:spPr bwMode="auto">
              <a:xfrm>
                <a:off x="3117" y="1774"/>
                <a:ext cx="146" cy="0"/>
              </a:xfrm>
              <a:prstGeom prst="line">
                <a:avLst/>
              </a:prstGeom>
              <a:noFill/>
              <a:ln w="12700">
                <a:solidFill>
                  <a:srgbClr val="C0C0B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Line 87"/>
              <p:cNvSpPr>
                <a:spLocks noChangeShapeType="1"/>
              </p:cNvSpPr>
              <p:nvPr/>
            </p:nvSpPr>
            <p:spPr bwMode="auto">
              <a:xfrm>
                <a:off x="3117" y="1797"/>
                <a:ext cx="146" cy="0"/>
              </a:xfrm>
              <a:prstGeom prst="line">
                <a:avLst/>
              </a:prstGeom>
              <a:noFill/>
              <a:ln w="12700">
                <a:solidFill>
                  <a:srgbClr val="C0C0B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Line 88"/>
              <p:cNvSpPr>
                <a:spLocks noChangeShapeType="1"/>
              </p:cNvSpPr>
              <p:nvPr/>
            </p:nvSpPr>
            <p:spPr bwMode="auto">
              <a:xfrm>
                <a:off x="3117" y="1822"/>
                <a:ext cx="146" cy="0"/>
              </a:xfrm>
              <a:prstGeom prst="line">
                <a:avLst/>
              </a:prstGeom>
              <a:noFill/>
              <a:ln w="12700">
                <a:solidFill>
                  <a:srgbClr val="C0C0B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6" name="Group 89"/>
            <p:cNvGrpSpPr>
              <a:grpSpLocks/>
            </p:cNvGrpSpPr>
            <p:nvPr/>
          </p:nvGrpSpPr>
          <p:grpSpPr bwMode="auto">
            <a:xfrm>
              <a:off x="2343" y="1361"/>
              <a:ext cx="161" cy="394"/>
              <a:chOff x="3098" y="1372"/>
              <a:chExt cx="201" cy="492"/>
            </a:xfrm>
          </p:grpSpPr>
          <p:sp>
            <p:nvSpPr>
              <p:cNvPr id="37" name="AutoShape 90"/>
              <p:cNvSpPr>
                <a:spLocks noChangeArrowheads="1"/>
              </p:cNvSpPr>
              <p:nvPr/>
            </p:nvSpPr>
            <p:spPr bwMode="auto">
              <a:xfrm>
                <a:off x="3098" y="1372"/>
                <a:ext cx="201" cy="492"/>
              </a:xfrm>
              <a:prstGeom prst="roundRect">
                <a:avLst>
                  <a:gd name="adj" fmla="val 6190"/>
                </a:avLst>
              </a:prstGeom>
              <a:solidFill>
                <a:srgbClr val="697E93"/>
              </a:soli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697E93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endParaRPr lang="en-US" sz="200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38" name="Line 91"/>
              <p:cNvSpPr>
                <a:spLocks noChangeShapeType="1"/>
              </p:cNvSpPr>
              <p:nvPr/>
            </p:nvSpPr>
            <p:spPr bwMode="auto">
              <a:xfrm>
                <a:off x="3117" y="1419"/>
                <a:ext cx="146" cy="0"/>
              </a:xfrm>
              <a:prstGeom prst="line">
                <a:avLst/>
              </a:prstGeom>
              <a:noFill/>
              <a:ln w="34925">
                <a:solidFill>
                  <a:srgbClr val="C0C0B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Line 92"/>
              <p:cNvSpPr>
                <a:spLocks noChangeShapeType="1"/>
              </p:cNvSpPr>
              <p:nvPr/>
            </p:nvSpPr>
            <p:spPr bwMode="auto">
              <a:xfrm>
                <a:off x="3117" y="1456"/>
                <a:ext cx="146" cy="0"/>
              </a:xfrm>
              <a:prstGeom prst="line">
                <a:avLst/>
              </a:prstGeom>
              <a:noFill/>
              <a:ln w="34925">
                <a:solidFill>
                  <a:srgbClr val="C0C0B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Line 93"/>
              <p:cNvSpPr>
                <a:spLocks noChangeShapeType="1"/>
              </p:cNvSpPr>
              <p:nvPr/>
            </p:nvSpPr>
            <p:spPr bwMode="auto">
              <a:xfrm>
                <a:off x="3117" y="1727"/>
                <a:ext cx="146" cy="0"/>
              </a:xfrm>
              <a:prstGeom prst="line">
                <a:avLst/>
              </a:prstGeom>
              <a:noFill/>
              <a:ln w="12700">
                <a:solidFill>
                  <a:srgbClr val="C0C0B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Line 94"/>
              <p:cNvSpPr>
                <a:spLocks noChangeShapeType="1"/>
              </p:cNvSpPr>
              <p:nvPr/>
            </p:nvSpPr>
            <p:spPr bwMode="auto">
              <a:xfrm>
                <a:off x="3117" y="1751"/>
                <a:ext cx="146" cy="0"/>
              </a:xfrm>
              <a:prstGeom prst="line">
                <a:avLst/>
              </a:prstGeom>
              <a:noFill/>
              <a:ln w="12700">
                <a:solidFill>
                  <a:srgbClr val="C0C0B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Line 95"/>
              <p:cNvSpPr>
                <a:spLocks noChangeShapeType="1"/>
              </p:cNvSpPr>
              <p:nvPr/>
            </p:nvSpPr>
            <p:spPr bwMode="auto">
              <a:xfrm>
                <a:off x="3117" y="1774"/>
                <a:ext cx="146" cy="0"/>
              </a:xfrm>
              <a:prstGeom prst="line">
                <a:avLst/>
              </a:prstGeom>
              <a:noFill/>
              <a:ln w="12700">
                <a:solidFill>
                  <a:srgbClr val="C0C0B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Line 96"/>
              <p:cNvSpPr>
                <a:spLocks noChangeShapeType="1"/>
              </p:cNvSpPr>
              <p:nvPr/>
            </p:nvSpPr>
            <p:spPr bwMode="auto">
              <a:xfrm>
                <a:off x="3117" y="1797"/>
                <a:ext cx="146" cy="0"/>
              </a:xfrm>
              <a:prstGeom prst="line">
                <a:avLst/>
              </a:prstGeom>
              <a:noFill/>
              <a:ln w="12700">
                <a:solidFill>
                  <a:srgbClr val="C0C0B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Line 97"/>
              <p:cNvSpPr>
                <a:spLocks noChangeShapeType="1"/>
              </p:cNvSpPr>
              <p:nvPr/>
            </p:nvSpPr>
            <p:spPr bwMode="auto">
              <a:xfrm>
                <a:off x="3117" y="1822"/>
                <a:ext cx="146" cy="0"/>
              </a:xfrm>
              <a:prstGeom prst="line">
                <a:avLst/>
              </a:prstGeom>
              <a:noFill/>
              <a:ln w="12700">
                <a:solidFill>
                  <a:srgbClr val="C0C0B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</p:grpSp>
      <p:graphicFrame>
        <p:nvGraphicFramePr>
          <p:cNvPr id="61" name="Group 98"/>
          <p:cNvGraphicFramePr>
            <a:graphicFrameLocks noGrp="1"/>
          </p:cNvGraphicFramePr>
          <p:nvPr/>
        </p:nvGraphicFramePr>
        <p:xfrm>
          <a:off x="152400" y="3276600"/>
          <a:ext cx="2743200" cy="1724026"/>
        </p:xfrm>
        <a:graphic>
          <a:graphicData uri="http://schemas.openxmlformats.org/drawingml/2006/table">
            <a:tbl>
              <a:tblPr/>
              <a:tblGrid>
                <a:gridCol w="100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9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System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User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Pass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Oracle A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TEST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9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Oracle A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PPRD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9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Oracle A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QUAL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9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Oracle A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CONV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9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Oracle A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TRNG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9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Oracle A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2" name="Group 133"/>
          <p:cNvGraphicFramePr>
            <a:graphicFrameLocks noGrp="1"/>
          </p:cNvGraphicFramePr>
          <p:nvPr/>
        </p:nvGraphicFramePr>
        <p:xfrm>
          <a:off x="152400" y="5486400"/>
          <a:ext cx="2743200" cy="975120"/>
        </p:xfrm>
        <a:graphic>
          <a:graphicData uri="http://schemas.openxmlformats.org/drawingml/2006/table">
            <a:tbl>
              <a:tblPr/>
              <a:tblGrid>
                <a:gridCol w="86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System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User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Pass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Desktop A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Administrator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Desktop B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Administrator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Laptop C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Administrator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3" name="Group 155"/>
          <p:cNvGrpSpPr>
            <a:grpSpLocks/>
          </p:cNvGrpSpPr>
          <p:nvPr/>
        </p:nvGrpSpPr>
        <p:grpSpPr bwMode="auto">
          <a:xfrm>
            <a:off x="2971800" y="5510213"/>
            <a:ext cx="981075" cy="814387"/>
            <a:chOff x="1920" y="3648"/>
            <a:chExt cx="618" cy="513"/>
          </a:xfrm>
        </p:grpSpPr>
        <p:sp>
          <p:nvSpPr>
            <p:cNvPr id="64" name="laptop"/>
            <p:cNvSpPr>
              <a:spLocks noEditPoints="1" noChangeArrowheads="1"/>
            </p:cNvSpPr>
            <p:nvPr/>
          </p:nvSpPr>
          <p:spPr bwMode="auto">
            <a:xfrm>
              <a:off x="1920" y="3648"/>
              <a:ext cx="426" cy="321"/>
            </a:xfrm>
            <a:custGeom>
              <a:avLst/>
              <a:gdLst>
                <a:gd name="T0" fmla="*/ 66 w 21600"/>
                <a:gd name="T1" fmla="*/ 0 h 21600"/>
                <a:gd name="T2" fmla="*/ 66 w 21600"/>
                <a:gd name="T3" fmla="*/ 107 h 21600"/>
                <a:gd name="T4" fmla="*/ 361 w 21600"/>
                <a:gd name="T5" fmla="*/ 0 h 21600"/>
                <a:gd name="T6" fmla="*/ 361 w 21600"/>
                <a:gd name="T7" fmla="*/ 107 h 21600"/>
                <a:gd name="T8" fmla="*/ 213 w 21600"/>
                <a:gd name="T9" fmla="*/ 0 h 21600"/>
                <a:gd name="T10" fmla="*/ 213 w 21600"/>
                <a:gd name="T11" fmla="*/ 321 h 21600"/>
                <a:gd name="T12" fmla="*/ 0 w 21600"/>
                <a:gd name="T13" fmla="*/ 321 h 21600"/>
                <a:gd name="T14" fmla="*/ 426 w 21600"/>
                <a:gd name="T15" fmla="*/ 321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4462 w 21600"/>
                <a:gd name="T25" fmla="*/ 1884 h 21600"/>
                <a:gd name="T26" fmla="*/ 17290 w 21600"/>
                <a:gd name="T27" fmla="*/ 12314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65" name="laptop"/>
            <p:cNvSpPr>
              <a:spLocks noEditPoints="1" noChangeArrowheads="1"/>
            </p:cNvSpPr>
            <p:nvPr/>
          </p:nvSpPr>
          <p:spPr bwMode="auto">
            <a:xfrm>
              <a:off x="2016" y="3744"/>
              <a:ext cx="426" cy="321"/>
            </a:xfrm>
            <a:custGeom>
              <a:avLst/>
              <a:gdLst>
                <a:gd name="T0" fmla="*/ 66 w 21600"/>
                <a:gd name="T1" fmla="*/ 0 h 21600"/>
                <a:gd name="T2" fmla="*/ 66 w 21600"/>
                <a:gd name="T3" fmla="*/ 107 h 21600"/>
                <a:gd name="T4" fmla="*/ 361 w 21600"/>
                <a:gd name="T5" fmla="*/ 0 h 21600"/>
                <a:gd name="T6" fmla="*/ 361 w 21600"/>
                <a:gd name="T7" fmla="*/ 107 h 21600"/>
                <a:gd name="T8" fmla="*/ 213 w 21600"/>
                <a:gd name="T9" fmla="*/ 0 h 21600"/>
                <a:gd name="T10" fmla="*/ 213 w 21600"/>
                <a:gd name="T11" fmla="*/ 321 h 21600"/>
                <a:gd name="T12" fmla="*/ 0 w 21600"/>
                <a:gd name="T13" fmla="*/ 321 h 21600"/>
                <a:gd name="T14" fmla="*/ 426 w 21600"/>
                <a:gd name="T15" fmla="*/ 321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4462 w 21600"/>
                <a:gd name="T25" fmla="*/ 1884 h 21600"/>
                <a:gd name="T26" fmla="*/ 17290 w 21600"/>
                <a:gd name="T27" fmla="*/ 12314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66" name="laptop"/>
            <p:cNvSpPr>
              <a:spLocks noEditPoints="1" noChangeArrowheads="1"/>
            </p:cNvSpPr>
            <p:nvPr/>
          </p:nvSpPr>
          <p:spPr bwMode="auto">
            <a:xfrm>
              <a:off x="2112" y="3840"/>
              <a:ext cx="426" cy="321"/>
            </a:xfrm>
            <a:custGeom>
              <a:avLst/>
              <a:gdLst>
                <a:gd name="T0" fmla="*/ 66 w 21600"/>
                <a:gd name="T1" fmla="*/ 0 h 21600"/>
                <a:gd name="T2" fmla="*/ 66 w 21600"/>
                <a:gd name="T3" fmla="*/ 107 h 21600"/>
                <a:gd name="T4" fmla="*/ 361 w 21600"/>
                <a:gd name="T5" fmla="*/ 0 h 21600"/>
                <a:gd name="T6" fmla="*/ 361 w 21600"/>
                <a:gd name="T7" fmla="*/ 107 h 21600"/>
                <a:gd name="T8" fmla="*/ 213 w 21600"/>
                <a:gd name="T9" fmla="*/ 0 h 21600"/>
                <a:gd name="T10" fmla="*/ 213 w 21600"/>
                <a:gd name="T11" fmla="*/ 321 h 21600"/>
                <a:gd name="T12" fmla="*/ 0 w 21600"/>
                <a:gd name="T13" fmla="*/ 321 h 21600"/>
                <a:gd name="T14" fmla="*/ 426 w 21600"/>
                <a:gd name="T15" fmla="*/ 321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4462 w 21600"/>
                <a:gd name="T25" fmla="*/ 1884 h 21600"/>
                <a:gd name="T26" fmla="*/ 17290 w 21600"/>
                <a:gd name="T27" fmla="*/ 12314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67" name="Group 159"/>
          <p:cNvGrpSpPr>
            <a:grpSpLocks/>
          </p:cNvGrpSpPr>
          <p:nvPr/>
        </p:nvGrpSpPr>
        <p:grpSpPr bwMode="auto">
          <a:xfrm>
            <a:off x="8013700" y="2819400"/>
            <a:ext cx="749300" cy="914400"/>
            <a:chOff x="5000" y="1680"/>
            <a:chExt cx="472" cy="576"/>
          </a:xfrm>
        </p:grpSpPr>
        <p:pic>
          <p:nvPicPr>
            <p:cNvPr id="68" name="Picture 160" descr="j019538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6" y="1680"/>
              <a:ext cx="37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" name="Picture 161" descr="j019538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8" y="1776"/>
              <a:ext cx="37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" name="Picture 162" descr="j019538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0" y="1872"/>
              <a:ext cx="37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" name="Rectangle 163"/>
          <p:cNvSpPr>
            <a:spLocks noChangeArrowheads="1"/>
          </p:cNvSpPr>
          <p:nvPr/>
        </p:nvSpPr>
        <p:spPr bwMode="auto">
          <a:xfrm>
            <a:off x="1962150" y="1504950"/>
            <a:ext cx="912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6600FF"/>
                </a:solidFill>
                <a:cs typeface="Arial" charset="0"/>
              </a:rPr>
              <a:t>tops3cr3t</a:t>
            </a:r>
          </a:p>
        </p:txBody>
      </p:sp>
      <p:sp>
        <p:nvSpPr>
          <p:cNvPr id="72" name="Rectangle 164"/>
          <p:cNvSpPr>
            <a:spLocks noChangeArrowheads="1"/>
          </p:cNvSpPr>
          <p:nvPr/>
        </p:nvSpPr>
        <p:spPr bwMode="auto">
          <a:xfrm>
            <a:off x="1962150" y="1762125"/>
            <a:ext cx="912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6600FF"/>
                </a:solidFill>
                <a:cs typeface="Arial" charset="0"/>
              </a:rPr>
              <a:t>tops3cr3t</a:t>
            </a:r>
          </a:p>
        </p:txBody>
      </p:sp>
      <p:sp>
        <p:nvSpPr>
          <p:cNvPr id="73" name="Rectangle 165"/>
          <p:cNvSpPr>
            <a:spLocks noChangeArrowheads="1"/>
          </p:cNvSpPr>
          <p:nvPr/>
        </p:nvSpPr>
        <p:spPr bwMode="auto">
          <a:xfrm>
            <a:off x="1962150" y="2009775"/>
            <a:ext cx="912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6600FF"/>
                </a:solidFill>
                <a:cs typeface="Arial" charset="0"/>
              </a:rPr>
              <a:t>tops3cr3t</a:t>
            </a:r>
          </a:p>
        </p:txBody>
      </p:sp>
      <p:sp>
        <p:nvSpPr>
          <p:cNvPr id="74" name="Rectangle 166"/>
          <p:cNvSpPr>
            <a:spLocks noChangeArrowheads="1"/>
          </p:cNvSpPr>
          <p:nvPr/>
        </p:nvSpPr>
        <p:spPr bwMode="auto">
          <a:xfrm>
            <a:off x="1971675" y="2247900"/>
            <a:ext cx="7254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01FF07"/>
                </a:solidFill>
                <a:cs typeface="Arial" charset="0"/>
              </a:rPr>
              <a:t>orac1e</a:t>
            </a:r>
          </a:p>
        </p:txBody>
      </p:sp>
      <p:sp>
        <p:nvSpPr>
          <p:cNvPr id="75" name="Rectangle 167"/>
          <p:cNvSpPr>
            <a:spLocks noChangeArrowheads="1"/>
          </p:cNvSpPr>
          <p:nvPr/>
        </p:nvSpPr>
        <p:spPr bwMode="auto">
          <a:xfrm>
            <a:off x="1970088" y="2476500"/>
            <a:ext cx="7254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01FF07"/>
                </a:solidFill>
                <a:cs typeface="Arial" charset="0"/>
              </a:rPr>
              <a:t>orac1e</a:t>
            </a:r>
          </a:p>
        </p:txBody>
      </p:sp>
      <p:sp>
        <p:nvSpPr>
          <p:cNvPr id="76" name="Rectangle 168"/>
          <p:cNvSpPr>
            <a:spLocks noChangeArrowheads="1"/>
          </p:cNvSpPr>
          <p:nvPr/>
        </p:nvSpPr>
        <p:spPr bwMode="auto">
          <a:xfrm>
            <a:off x="1857375" y="3486150"/>
            <a:ext cx="1041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99CC00"/>
                </a:solidFill>
                <a:cs typeface="Arial" charset="0"/>
              </a:rPr>
              <a:t>password1</a:t>
            </a:r>
          </a:p>
        </p:txBody>
      </p:sp>
      <p:sp>
        <p:nvSpPr>
          <p:cNvPr id="77" name="Rectangle 169"/>
          <p:cNvSpPr>
            <a:spLocks noChangeArrowheads="1"/>
          </p:cNvSpPr>
          <p:nvPr/>
        </p:nvSpPr>
        <p:spPr bwMode="auto">
          <a:xfrm>
            <a:off x="1857375" y="3733800"/>
            <a:ext cx="1041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99CC00"/>
                </a:solidFill>
                <a:cs typeface="Arial" charset="0"/>
              </a:rPr>
              <a:t>password2</a:t>
            </a:r>
          </a:p>
        </p:txBody>
      </p:sp>
      <p:sp>
        <p:nvSpPr>
          <p:cNvPr id="78" name="Rectangle 170"/>
          <p:cNvSpPr>
            <a:spLocks noChangeArrowheads="1"/>
          </p:cNvSpPr>
          <p:nvPr/>
        </p:nvSpPr>
        <p:spPr bwMode="auto">
          <a:xfrm>
            <a:off x="1857375" y="3981450"/>
            <a:ext cx="1041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99CC00"/>
                </a:solidFill>
                <a:cs typeface="Arial" charset="0"/>
              </a:rPr>
              <a:t>password3</a:t>
            </a:r>
          </a:p>
        </p:txBody>
      </p:sp>
      <p:sp>
        <p:nvSpPr>
          <p:cNvPr id="79" name="Rectangle 171"/>
          <p:cNvSpPr>
            <a:spLocks noChangeArrowheads="1"/>
          </p:cNvSpPr>
          <p:nvPr/>
        </p:nvSpPr>
        <p:spPr bwMode="auto">
          <a:xfrm>
            <a:off x="1857375" y="4229100"/>
            <a:ext cx="1041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99CC00"/>
                </a:solidFill>
                <a:cs typeface="Arial" charset="0"/>
              </a:rPr>
              <a:t>password4</a:t>
            </a:r>
          </a:p>
        </p:txBody>
      </p:sp>
      <p:sp>
        <p:nvSpPr>
          <p:cNvPr id="80" name="Rectangle 172"/>
          <p:cNvSpPr>
            <a:spLocks noChangeArrowheads="1"/>
          </p:cNvSpPr>
          <p:nvPr/>
        </p:nvSpPr>
        <p:spPr bwMode="auto">
          <a:xfrm>
            <a:off x="1857375" y="4476750"/>
            <a:ext cx="1041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99CC00"/>
                </a:solidFill>
                <a:cs typeface="Arial" charset="0"/>
              </a:rPr>
              <a:t>password5</a:t>
            </a:r>
          </a:p>
        </p:txBody>
      </p:sp>
      <p:sp>
        <p:nvSpPr>
          <p:cNvPr id="81" name="Rectangle 173"/>
          <p:cNvSpPr>
            <a:spLocks noChangeArrowheads="1"/>
          </p:cNvSpPr>
          <p:nvPr/>
        </p:nvSpPr>
        <p:spPr bwMode="auto">
          <a:xfrm>
            <a:off x="1857375" y="4724400"/>
            <a:ext cx="1041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99CC00"/>
                </a:solidFill>
                <a:cs typeface="Arial" charset="0"/>
              </a:rPr>
              <a:t>password6</a:t>
            </a:r>
          </a:p>
        </p:txBody>
      </p:sp>
      <p:sp>
        <p:nvSpPr>
          <p:cNvPr id="82" name="Rectangle 174"/>
          <p:cNvSpPr>
            <a:spLocks noChangeArrowheads="1"/>
          </p:cNvSpPr>
          <p:nvPr/>
        </p:nvSpPr>
        <p:spPr bwMode="auto">
          <a:xfrm>
            <a:off x="1933575" y="5705475"/>
            <a:ext cx="942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009999"/>
                </a:solidFill>
                <a:cs typeface="Arial" charset="0"/>
              </a:rPr>
              <a:t>psw4adm</a:t>
            </a:r>
          </a:p>
        </p:txBody>
      </p:sp>
      <p:sp>
        <p:nvSpPr>
          <p:cNvPr id="83" name="Rectangle 175"/>
          <p:cNvSpPr>
            <a:spLocks noChangeArrowheads="1"/>
          </p:cNvSpPr>
          <p:nvPr/>
        </p:nvSpPr>
        <p:spPr bwMode="auto">
          <a:xfrm>
            <a:off x="1943100" y="5943600"/>
            <a:ext cx="942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009999"/>
                </a:solidFill>
                <a:cs typeface="Arial" charset="0"/>
              </a:rPr>
              <a:t>psw4adm</a:t>
            </a:r>
          </a:p>
        </p:txBody>
      </p:sp>
      <p:sp>
        <p:nvSpPr>
          <p:cNvPr id="84" name="Rectangle 176"/>
          <p:cNvSpPr>
            <a:spLocks noChangeArrowheads="1"/>
          </p:cNvSpPr>
          <p:nvPr/>
        </p:nvSpPr>
        <p:spPr bwMode="auto">
          <a:xfrm>
            <a:off x="1952625" y="6162675"/>
            <a:ext cx="942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009999"/>
                </a:solidFill>
                <a:cs typeface="Arial" charset="0"/>
              </a:rPr>
              <a:t>psw4adm</a:t>
            </a:r>
          </a:p>
        </p:txBody>
      </p:sp>
      <p:sp>
        <p:nvSpPr>
          <p:cNvPr id="85" name="Text Box 302"/>
          <p:cNvSpPr txBox="1">
            <a:spLocks noChangeArrowheads="1"/>
          </p:cNvSpPr>
          <p:nvPr/>
        </p:nvSpPr>
        <p:spPr bwMode="auto">
          <a:xfrm>
            <a:off x="2895600" y="2498725"/>
            <a:ext cx="990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000">
                <a:solidFill>
                  <a:srgbClr val="000000"/>
                </a:solidFill>
                <a:cs typeface="Arial" charset="0"/>
              </a:rPr>
              <a:t>Servers</a:t>
            </a:r>
          </a:p>
        </p:txBody>
      </p:sp>
      <p:sp>
        <p:nvSpPr>
          <p:cNvPr id="86" name="Text Box 303"/>
          <p:cNvSpPr txBox="1">
            <a:spLocks noChangeArrowheads="1"/>
          </p:cNvSpPr>
          <p:nvPr/>
        </p:nvSpPr>
        <p:spPr bwMode="auto">
          <a:xfrm>
            <a:off x="2971800" y="4648200"/>
            <a:ext cx="990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000">
                <a:solidFill>
                  <a:srgbClr val="000000"/>
                </a:solidFill>
                <a:cs typeface="Arial" charset="0"/>
              </a:rPr>
              <a:t>Databases</a:t>
            </a:r>
          </a:p>
        </p:txBody>
      </p:sp>
      <p:sp>
        <p:nvSpPr>
          <p:cNvPr id="87" name="Text Box 304"/>
          <p:cNvSpPr txBox="1">
            <a:spLocks noChangeArrowheads="1"/>
          </p:cNvSpPr>
          <p:nvPr/>
        </p:nvSpPr>
        <p:spPr bwMode="auto">
          <a:xfrm>
            <a:off x="2971800" y="6308725"/>
            <a:ext cx="990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000">
                <a:solidFill>
                  <a:srgbClr val="000000"/>
                </a:solidFill>
                <a:cs typeface="Arial" charset="0"/>
              </a:rPr>
              <a:t>PCs</a:t>
            </a:r>
          </a:p>
        </p:txBody>
      </p:sp>
      <p:sp>
        <p:nvSpPr>
          <p:cNvPr id="88" name="Rectangle 305"/>
          <p:cNvSpPr>
            <a:spLocks noChangeArrowheads="1"/>
          </p:cNvSpPr>
          <p:nvPr/>
        </p:nvSpPr>
        <p:spPr bwMode="auto">
          <a:xfrm>
            <a:off x="4419600" y="2286000"/>
            <a:ext cx="8937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011773"/>
                </a:solidFill>
                <a:cs typeface="Arial" charset="0"/>
              </a:rPr>
              <a:t>T&amp;y3p0L</a:t>
            </a:r>
          </a:p>
        </p:txBody>
      </p:sp>
      <p:sp>
        <p:nvSpPr>
          <p:cNvPr id="89" name="Rectangle 306"/>
          <p:cNvSpPr>
            <a:spLocks noChangeArrowheads="1"/>
          </p:cNvSpPr>
          <p:nvPr/>
        </p:nvSpPr>
        <p:spPr bwMode="auto">
          <a:xfrm>
            <a:off x="4419600" y="2286000"/>
            <a:ext cx="962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068CFA"/>
                </a:solidFill>
                <a:cs typeface="Arial" charset="0"/>
              </a:rPr>
              <a:t>Qom$3#a</a:t>
            </a:r>
          </a:p>
        </p:txBody>
      </p:sp>
      <p:sp>
        <p:nvSpPr>
          <p:cNvPr id="90" name="Rectangle 307"/>
          <p:cNvSpPr>
            <a:spLocks noChangeArrowheads="1"/>
          </p:cNvSpPr>
          <p:nvPr/>
        </p:nvSpPr>
        <p:spPr bwMode="auto">
          <a:xfrm>
            <a:off x="4419600" y="2286000"/>
            <a:ext cx="9223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00FF99"/>
                </a:solidFill>
                <a:cs typeface="Arial" charset="0"/>
              </a:rPr>
              <a:t>O8=p&lt;zZ</a:t>
            </a:r>
          </a:p>
        </p:txBody>
      </p:sp>
      <p:sp>
        <p:nvSpPr>
          <p:cNvPr id="91" name="Rectangle 308"/>
          <p:cNvSpPr>
            <a:spLocks noChangeArrowheads="1"/>
          </p:cNvSpPr>
          <p:nvPr/>
        </p:nvSpPr>
        <p:spPr bwMode="auto">
          <a:xfrm>
            <a:off x="4484688" y="2286000"/>
            <a:ext cx="773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FFCC00"/>
                </a:solidFill>
                <a:cs typeface="Arial" charset="0"/>
              </a:rPr>
              <a:t>Iu~1@r</a:t>
            </a:r>
          </a:p>
        </p:txBody>
      </p:sp>
      <p:sp>
        <p:nvSpPr>
          <p:cNvPr id="92" name="Rectangle 309"/>
          <p:cNvSpPr>
            <a:spLocks noChangeArrowheads="1"/>
          </p:cNvSpPr>
          <p:nvPr/>
        </p:nvSpPr>
        <p:spPr bwMode="auto">
          <a:xfrm>
            <a:off x="4419600" y="2286000"/>
            <a:ext cx="903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FF9966"/>
                </a:solidFill>
                <a:cs typeface="Arial" charset="0"/>
              </a:rPr>
              <a:t>mN85p:a</a:t>
            </a:r>
          </a:p>
        </p:txBody>
      </p:sp>
      <p:sp>
        <p:nvSpPr>
          <p:cNvPr id="93" name="Rectangle 310"/>
          <p:cNvSpPr>
            <a:spLocks noChangeArrowheads="1"/>
          </p:cNvSpPr>
          <p:nvPr/>
        </p:nvSpPr>
        <p:spPr bwMode="auto">
          <a:xfrm>
            <a:off x="4419600" y="22860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FF5050"/>
                </a:solidFill>
                <a:cs typeface="Arial" charset="0"/>
              </a:rPr>
              <a:t>nc7Sd3R</a:t>
            </a:r>
          </a:p>
        </p:txBody>
      </p:sp>
      <p:sp>
        <p:nvSpPr>
          <p:cNvPr id="94" name="Rectangle 311"/>
          <p:cNvSpPr>
            <a:spLocks noChangeArrowheads="1"/>
          </p:cNvSpPr>
          <p:nvPr/>
        </p:nvSpPr>
        <p:spPr bwMode="auto">
          <a:xfrm>
            <a:off x="4483100" y="2286000"/>
            <a:ext cx="850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006666"/>
                </a:solidFill>
                <a:cs typeface="Arial" charset="0"/>
              </a:rPr>
              <a:t>O9^aziA</a:t>
            </a:r>
          </a:p>
        </p:txBody>
      </p:sp>
      <p:sp>
        <p:nvSpPr>
          <p:cNvPr id="95" name="Rectangle 312"/>
          <p:cNvSpPr>
            <a:spLocks noChangeArrowheads="1"/>
          </p:cNvSpPr>
          <p:nvPr/>
        </p:nvSpPr>
        <p:spPr bwMode="auto">
          <a:xfrm>
            <a:off x="4419600" y="2286000"/>
            <a:ext cx="809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333300"/>
                </a:solidFill>
                <a:cs typeface="Arial" charset="0"/>
              </a:rPr>
              <a:t>l+zM6t1</a:t>
            </a:r>
          </a:p>
        </p:txBody>
      </p:sp>
      <p:sp>
        <p:nvSpPr>
          <p:cNvPr id="96" name="Rectangle 313"/>
          <p:cNvSpPr>
            <a:spLocks noChangeArrowheads="1"/>
          </p:cNvSpPr>
          <p:nvPr/>
        </p:nvSpPr>
        <p:spPr bwMode="auto">
          <a:xfrm>
            <a:off x="4419600" y="2286000"/>
            <a:ext cx="835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800000"/>
                </a:solidFill>
                <a:cs typeface="Arial" charset="0"/>
              </a:rPr>
              <a:t>j7t5QdC</a:t>
            </a:r>
          </a:p>
        </p:txBody>
      </p:sp>
      <p:sp>
        <p:nvSpPr>
          <p:cNvPr id="97" name="AutoShape 314"/>
          <p:cNvSpPr>
            <a:spLocks noChangeArrowheads="1"/>
          </p:cNvSpPr>
          <p:nvPr/>
        </p:nvSpPr>
        <p:spPr bwMode="auto">
          <a:xfrm>
            <a:off x="6553200" y="1295400"/>
            <a:ext cx="2133600" cy="1122363"/>
          </a:xfrm>
          <a:prstGeom prst="cloudCallout">
            <a:avLst>
              <a:gd name="adj1" fmla="val 41963"/>
              <a:gd name="adj2" fmla="val 7390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eaLnBrk="0" hangingPunct="0"/>
            <a:endParaRPr lang="en-US" sz="1600">
              <a:solidFill>
                <a:srgbClr val="01FF07"/>
              </a:solidFill>
              <a:cs typeface="Arial" charset="0"/>
            </a:endParaRPr>
          </a:p>
        </p:txBody>
      </p:sp>
      <p:sp>
        <p:nvSpPr>
          <p:cNvPr id="98" name="Rectangle 315"/>
          <p:cNvSpPr>
            <a:spLocks noChangeArrowheads="1"/>
          </p:cNvSpPr>
          <p:nvPr/>
        </p:nvSpPr>
        <p:spPr bwMode="auto">
          <a:xfrm>
            <a:off x="6781800" y="1600200"/>
            <a:ext cx="912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6600FF"/>
                </a:solidFill>
                <a:cs typeface="Arial" charset="0"/>
              </a:rPr>
              <a:t>tops3cr3t</a:t>
            </a:r>
          </a:p>
        </p:txBody>
      </p:sp>
      <p:sp>
        <p:nvSpPr>
          <p:cNvPr id="99" name="Rectangle 316"/>
          <p:cNvSpPr>
            <a:spLocks noChangeArrowheads="1"/>
          </p:cNvSpPr>
          <p:nvPr/>
        </p:nvSpPr>
        <p:spPr bwMode="auto">
          <a:xfrm>
            <a:off x="6781800" y="1905000"/>
            <a:ext cx="7254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01FF07"/>
                </a:solidFill>
                <a:cs typeface="Arial" charset="0"/>
              </a:rPr>
              <a:t>orac1e</a:t>
            </a:r>
          </a:p>
        </p:txBody>
      </p:sp>
      <p:sp>
        <p:nvSpPr>
          <p:cNvPr id="100" name="Rectangle 317"/>
          <p:cNvSpPr>
            <a:spLocks noChangeArrowheads="1"/>
          </p:cNvSpPr>
          <p:nvPr/>
        </p:nvSpPr>
        <p:spPr bwMode="auto">
          <a:xfrm>
            <a:off x="7620000" y="1524000"/>
            <a:ext cx="1041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99CC00"/>
                </a:solidFill>
                <a:cs typeface="Arial" charset="0"/>
              </a:rPr>
              <a:t>password1</a:t>
            </a:r>
          </a:p>
        </p:txBody>
      </p:sp>
      <p:sp>
        <p:nvSpPr>
          <p:cNvPr id="101" name="Rectangle 318"/>
          <p:cNvSpPr>
            <a:spLocks noChangeArrowheads="1"/>
          </p:cNvSpPr>
          <p:nvPr/>
        </p:nvSpPr>
        <p:spPr bwMode="auto">
          <a:xfrm>
            <a:off x="7439025" y="1828800"/>
            <a:ext cx="942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009999"/>
                </a:solidFill>
                <a:cs typeface="Arial" charset="0"/>
              </a:rPr>
              <a:t>psw4adm</a:t>
            </a:r>
          </a:p>
        </p:txBody>
      </p:sp>
      <p:sp>
        <p:nvSpPr>
          <p:cNvPr id="102" name="Text Box 320"/>
          <p:cNvSpPr txBox="1">
            <a:spLocks noChangeArrowheads="1"/>
          </p:cNvSpPr>
          <p:nvPr/>
        </p:nvSpPr>
        <p:spPr bwMode="auto">
          <a:xfrm>
            <a:off x="7772400" y="3733800"/>
            <a:ext cx="990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000">
                <a:solidFill>
                  <a:srgbClr val="000000"/>
                </a:solidFill>
                <a:cs typeface="Arial" charset="0"/>
              </a:rPr>
              <a:t>IT personnel</a:t>
            </a:r>
          </a:p>
        </p:txBody>
      </p:sp>
      <p:sp>
        <p:nvSpPr>
          <p:cNvPr id="103" name="Rectangle 321"/>
          <p:cNvSpPr>
            <a:spLocks noChangeArrowheads="1"/>
          </p:cNvSpPr>
          <p:nvPr/>
        </p:nvSpPr>
        <p:spPr bwMode="auto">
          <a:xfrm>
            <a:off x="4419600" y="2286000"/>
            <a:ext cx="8937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011773"/>
                </a:solidFill>
                <a:cs typeface="Arial" charset="0"/>
              </a:rPr>
              <a:t>T&amp;y3p0L</a:t>
            </a:r>
          </a:p>
        </p:txBody>
      </p:sp>
      <p:sp>
        <p:nvSpPr>
          <p:cNvPr id="104" name="Rectangle 322"/>
          <p:cNvSpPr>
            <a:spLocks noChangeArrowheads="1"/>
          </p:cNvSpPr>
          <p:nvPr/>
        </p:nvSpPr>
        <p:spPr bwMode="auto">
          <a:xfrm>
            <a:off x="4419600" y="2286000"/>
            <a:ext cx="962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068CFA"/>
                </a:solidFill>
                <a:cs typeface="Arial" charset="0"/>
              </a:rPr>
              <a:t>Qom$3#a</a:t>
            </a:r>
          </a:p>
        </p:txBody>
      </p:sp>
      <p:sp>
        <p:nvSpPr>
          <p:cNvPr id="105" name="Rectangle 323"/>
          <p:cNvSpPr>
            <a:spLocks noChangeArrowheads="1"/>
          </p:cNvSpPr>
          <p:nvPr/>
        </p:nvSpPr>
        <p:spPr bwMode="auto">
          <a:xfrm>
            <a:off x="4419600" y="2286000"/>
            <a:ext cx="9223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00FF99"/>
                </a:solidFill>
                <a:cs typeface="Arial" charset="0"/>
              </a:rPr>
              <a:t>O8=p&lt;zZ</a:t>
            </a:r>
          </a:p>
        </p:txBody>
      </p:sp>
      <p:sp>
        <p:nvSpPr>
          <p:cNvPr id="106" name="Rectangle 324"/>
          <p:cNvSpPr>
            <a:spLocks noChangeArrowheads="1"/>
          </p:cNvSpPr>
          <p:nvPr/>
        </p:nvSpPr>
        <p:spPr bwMode="auto">
          <a:xfrm>
            <a:off x="4484688" y="2286000"/>
            <a:ext cx="773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FFCC00"/>
                </a:solidFill>
                <a:cs typeface="Arial" charset="0"/>
              </a:rPr>
              <a:t>Iu~1@r</a:t>
            </a:r>
          </a:p>
        </p:txBody>
      </p:sp>
      <p:sp>
        <p:nvSpPr>
          <p:cNvPr id="107" name="Rectangle 325"/>
          <p:cNvSpPr>
            <a:spLocks noChangeArrowheads="1"/>
          </p:cNvSpPr>
          <p:nvPr/>
        </p:nvSpPr>
        <p:spPr bwMode="auto">
          <a:xfrm>
            <a:off x="4419600" y="2286000"/>
            <a:ext cx="903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FF9966"/>
                </a:solidFill>
                <a:cs typeface="Arial" charset="0"/>
              </a:rPr>
              <a:t>mN85p:a</a:t>
            </a:r>
          </a:p>
        </p:txBody>
      </p:sp>
      <p:sp>
        <p:nvSpPr>
          <p:cNvPr id="108" name="Rectangle 326"/>
          <p:cNvSpPr>
            <a:spLocks noChangeArrowheads="1"/>
          </p:cNvSpPr>
          <p:nvPr/>
        </p:nvSpPr>
        <p:spPr bwMode="auto">
          <a:xfrm>
            <a:off x="4419600" y="22860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FF5050"/>
                </a:solidFill>
                <a:cs typeface="Arial" charset="0"/>
              </a:rPr>
              <a:t>nc7Sd3R</a:t>
            </a:r>
          </a:p>
        </p:txBody>
      </p:sp>
      <p:sp>
        <p:nvSpPr>
          <p:cNvPr id="109" name="Rectangle 327"/>
          <p:cNvSpPr>
            <a:spLocks noChangeArrowheads="1"/>
          </p:cNvSpPr>
          <p:nvPr/>
        </p:nvSpPr>
        <p:spPr bwMode="auto">
          <a:xfrm>
            <a:off x="4483100" y="2286000"/>
            <a:ext cx="850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006666"/>
                </a:solidFill>
                <a:cs typeface="Arial" charset="0"/>
              </a:rPr>
              <a:t>O9^aziA</a:t>
            </a:r>
          </a:p>
        </p:txBody>
      </p:sp>
      <p:sp>
        <p:nvSpPr>
          <p:cNvPr id="110" name="Rectangle 328"/>
          <p:cNvSpPr>
            <a:spLocks noChangeArrowheads="1"/>
          </p:cNvSpPr>
          <p:nvPr/>
        </p:nvSpPr>
        <p:spPr bwMode="auto">
          <a:xfrm>
            <a:off x="4419600" y="2286000"/>
            <a:ext cx="809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333300"/>
                </a:solidFill>
                <a:cs typeface="Arial" charset="0"/>
              </a:rPr>
              <a:t>l+zM6t1</a:t>
            </a:r>
          </a:p>
        </p:txBody>
      </p:sp>
      <p:sp>
        <p:nvSpPr>
          <p:cNvPr id="111" name="Rectangle 329"/>
          <p:cNvSpPr>
            <a:spLocks noChangeArrowheads="1"/>
          </p:cNvSpPr>
          <p:nvPr/>
        </p:nvSpPr>
        <p:spPr bwMode="auto">
          <a:xfrm>
            <a:off x="4419600" y="2286000"/>
            <a:ext cx="835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800000"/>
                </a:solidFill>
                <a:cs typeface="Arial" charset="0"/>
              </a:rPr>
              <a:t>j7t5QdC</a:t>
            </a:r>
          </a:p>
        </p:txBody>
      </p:sp>
      <p:sp>
        <p:nvSpPr>
          <p:cNvPr id="112" name="Rectangle 330"/>
          <p:cNvSpPr>
            <a:spLocks noChangeArrowheads="1"/>
          </p:cNvSpPr>
          <p:nvPr/>
        </p:nvSpPr>
        <p:spPr bwMode="auto">
          <a:xfrm>
            <a:off x="4521200" y="2286000"/>
            <a:ext cx="736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CC00CC"/>
                </a:solidFill>
                <a:cs typeface="Arial" charset="0"/>
              </a:rPr>
              <a:t>iaX3f#!</a:t>
            </a:r>
          </a:p>
        </p:txBody>
      </p:sp>
      <p:sp>
        <p:nvSpPr>
          <p:cNvPr id="113" name="Rectangle 331"/>
          <p:cNvSpPr>
            <a:spLocks noChangeArrowheads="1"/>
          </p:cNvSpPr>
          <p:nvPr/>
        </p:nvSpPr>
        <p:spPr bwMode="auto">
          <a:xfrm>
            <a:off x="4419600" y="2286000"/>
            <a:ext cx="796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336699"/>
                </a:solidFill>
                <a:cs typeface="Arial" charset="0"/>
              </a:rPr>
              <a:t>P9i$b%</a:t>
            </a:r>
          </a:p>
        </p:txBody>
      </p:sp>
      <p:sp>
        <p:nvSpPr>
          <p:cNvPr id="114" name="Rectangle 332"/>
          <p:cNvSpPr>
            <a:spLocks noChangeArrowheads="1"/>
          </p:cNvSpPr>
          <p:nvPr/>
        </p:nvSpPr>
        <p:spPr bwMode="auto">
          <a:xfrm>
            <a:off x="4498975" y="2286000"/>
            <a:ext cx="825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666699"/>
                </a:solidFill>
                <a:cs typeface="Arial" charset="0"/>
              </a:rPr>
              <a:t>0in7$&amp;x</a:t>
            </a:r>
          </a:p>
        </p:txBody>
      </p:sp>
      <p:sp>
        <p:nvSpPr>
          <p:cNvPr id="115" name="Rectangle 333"/>
          <p:cNvSpPr>
            <a:spLocks noChangeArrowheads="1"/>
          </p:cNvSpPr>
          <p:nvPr/>
        </p:nvSpPr>
        <p:spPr bwMode="auto">
          <a:xfrm>
            <a:off x="4495800" y="2286000"/>
            <a:ext cx="887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0066FF"/>
                </a:solidFill>
                <a:cs typeface="Arial" charset="0"/>
              </a:rPr>
              <a:t>cqg8@fz</a:t>
            </a:r>
          </a:p>
        </p:txBody>
      </p:sp>
      <p:sp>
        <p:nvSpPr>
          <p:cNvPr id="116" name="Rectangle 334"/>
          <p:cNvSpPr>
            <a:spLocks noChangeArrowheads="1"/>
          </p:cNvSpPr>
          <p:nvPr/>
        </p:nvSpPr>
        <p:spPr bwMode="auto">
          <a:xfrm>
            <a:off x="4495800" y="2286000"/>
            <a:ext cx="887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0066FF"/>
                </a:solidFill>
                <a:cs typeface="Arial" charset="0"/>
              </a:rPr>
              <a:t>cqg8@fz</a:t>
            </a:r>
          </a:p>
        </p:txBody>
      </p:sp>
      <p:sp>
        <p:nvSpPr>
          <p:cNvPr id="117" name="Rectangle 335"/>
          <p:cNvSpPr>
            <a:spLocks noChangeArrowheads="1"/>
          </p:cNvSpPr>
          <p:nvPr/>
        </p:nvSpPr>
        <p:spPr bwMode="auto">
          <a:xfrm>
            <a:off x="4495800" y="2286000"/>
            <a:ext cx="825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666699"/>
                </a:solidFill>
                <a:cs typeface="Arial" charset="0"/>
              </a:rPr>
              <a:t>0in7$&amp;x</a:t>
            </a:r>
          </a:p>
        </p:txBody>
      </p:sp>
      <p:sp>
        <p:nvSpPr>
          <p:cNvPr id="118" name="Rectangle 336"/>
          <p:cNvSpPr>
            <a:spLocks noChangeArrowheads="1"/>
          </p:cNvSpPr>
          <p:nvPr/>
        </p:nvSpPr>
        <p:spPr bwMode="auto">
          <a:xfrm>
            <a:off x="4419600" y="2286000"/>
            <a:ext cx="796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336699"/>
                </a:solidFill>
                <a:cs typeface="Arial" charset="0"/>
              </a:rPr>
              <a:t>P9i$b%</a:t>
            </a:r>
          </a:p>
        </p:txBody>
      </p:sp>
      <p:sp>
        <p:nvSpPr>
          <p:cNvPr id="119" name="Rectangle 337"/>
          <p:cNvSpPr>
            <a:spLocks noChangeArrowheads="1"/>
          </p:cNvSpPr>
          <p:nvPr/>
        </p:nvSpPr>
        <p:spPr bwMode="auto">
          <a:xfrm>
            <a:off x="4521200" y="2286000"/>
            <a:ext cx="736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CC00CC"/>
                </a:solidFill>
                <a:cs typeface="Arial" charset="0"/>
              </a:rPr>
              <a:t>iaX3f#!</a:t>
            </a:r>
          </a:p>
        </p:txBody>
      </p:sp>
      <p:sp>
        <p:nvSpPr>
          <p:cNvPr id="120" name="Rectangle 338"/>
          <p:cNvSpPr>
            <a:spLocks noChangeArrowheads="1"/>
          </p:cNvSpPr>
          <p:nvPr/>
        </p:nvSpPr>
        <p:spPr bwMode="auto">
          <a:xfrm>
            <a:off x="4495800" y="2286000"/>
            <a:ext cx="8937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66FFCC"/>
                </a:solidFill>
                <a:cs typeface="Arial" charset="0"/>
              </a:rPr>
              <a:t>lm7yT5w</a:t>
            </a:r>
          </a:p>
        </p:txBody>
      </p:sp>
      <p:sp>
        <p:nvSpPr>
          <p:cNvPr id="121" name="Rectangle 339"/>
          <p:cNvSpPr>
            <a:spLocks noChangeArrowheads="1"/>
          </p:cNvSpPr>
          <p:nvPr/>
        </p:nvSpPr>
        <p:spPr bwMode="auto">
          <a:xfrm>
            <a:off x="4495800" y="2286000"/>
            <a:ext cx="1098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66FFCC"/>
                </a:solidFill>
                <a:cs typeface="Arial" charset="0"/>
              </a:rPr>
              <a:t>lm7yT5w	</a:t>
            </a:r>
          </a:p>
        </p:txBody>
      </p:sp>
      <p:grpSp>
        <p:nvGrpSpPr>
          <p:cNvPr id="122" name="Group 340"/>
          <p:cNvGrpSpPr>
            <a:grpSpLocks/>
          </p:cNvGrpSpPr>
          <p:nvPr/>
        </p:nvGrpSpPr>
        <p:grpSpPr bwMode="auto">
          <a:xfrm>
            <a:off x="7099300" y="2886075"/>
            <a:ext cx="977900" cy="314325"/>
            <a:chOff x="4472" y="1818"/>
            <a:chExt cx="616" cy="198"/>
          </a:xfrm>
        </p:grpSpPr>
        <p:sp>
          <p:nvSpPr>
            <p:cNvPr id="123" name="Line 341"/>
            <p:cNvSpPr>
              <a:spLocks noChangeShapeType="1"/>
            </p:cNvSpPr>
            <p:nvPr/>
          </p:nvSpPr>
          <p:spPr bwMode="auto">
            <a:xfrm flipH="1" flipV="1">
              <a:off x="4512" y="1920"/>
              <a:ext cx="52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24" name="Text Box 342"/>
            <p:cNvSpPr txBox="1">
              <a:spLocks noChangeArrowheads="1"/>
            </p:cNvSpPr>
            <p:nvPr/>
          </p:nvSpPr>
          <p:spPr bwMode="auto">
            <a:xfrm rot="595988">
              <a:off x="4472" y="1818"/>
              <a:ext cx="616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rgbClr val="009999"/>
                </a:buClr>
              </a:pPr>
              <a:r>
                <a:rPr lang="en-US" sz="1200">
                  <a:solidFill>
                    <a:srgbClr val="000000"/>
                  </a:solidFill>
                  <a:cs typeface="Arial" charset="0"/>
                </a:rPr>
                <a:t>Personal ID</a:t>
              </a:r>
            </a:p>
          </p:txBody>
        </p:sp>
      </p:grpSp>
      <p:sp>
        <p:nvSpPr>
          <p:cNvPr id="125" name="Rectangle 343"/>
          <p:cNvSpPr>
            <a:spLocks noChangeArrowheads="1"/>
          </p:cNvSpPr>
          <p:nvPr/>
        </p:nvSpPr>
        <p:spPr bwMode="auto">
          <a:xfrm>
            <a:off x="6096000" y="2590800"/>
            <a:ext cx="9223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00FF99"/>
                </a:solidFill>
                <a:cs typeface="Arial" charset="0"/>
              </a:rPr>
              <a:t>O8=p&lt;zZ</a:t>
            </a:r>
          </a:p>
        </p:txBody>
      </p:sp>
      <p:sp>
        <p:nvSpPr>
          <p:cNvPr id="126" name="Rectangle 344"/>
          <p:cNvSpPr>
            <a:spLocks noChangeArrowheads="1"/>
          </p:cNvSpPr>
          <p:nvPr/>
        </p:nvSpPr>
        <p:spPr bwMode="auto">
          <a:xfrm>
            <a:off x="7993063" y="2438400"/>
            <a:ext cx="9223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00FF99"/>
                </a:solidFill>
                <a:cs typeface="Arial" charset="0"/>
              </a:rPr>
              <a:t>O8=p&lt;zZ</a:t>
            </a:r>
          </a:p>
        </p:txBody>
      </p:sp>
      <p:sp>
        <p:nvSpPr>
          <p:cNvPr id="127" name="Rectangle 345"/>
          <p:cNvSpPr>
            <a:spLocks noChangeArrowheads="1"/>
          </p:cNvSpPr>
          <p:nvPr/>
        </p:nvSpPr>
        <p:spPr bwMode="auto">
          <a:xfrm>
            <a:off x="4572000" y="228600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CC9900"/>
                </a:solidFill>
                <a:cs typeface="Arial" charset="0"/>
              </a:rPr>
              <a:t>iIt$8sa</a:t>
            </a:r>
          </a:p>
        </p:txBody>
      </p:sp>
      <p:sp>
        <p:nvSpPr>
          <p:cNvPr id="128" name="Rectangle 346"/>
          <p:cNvSpPr>
            <a:spLocks noChangeArrowheads="1"/>
          </p:cNvSpPr>
          <p:nvPr/>
        </p:nvSpPr>
        <p:spPr bwMode="auto">
          <a:xfrm>
            <a:off x="4572000" y="228600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CC9900"/>
                </a:solidFill>
                <a:cs typeface="Arial" charset="0"/>
              </a:rPr>
              <a:t>iIt$8sa</a:t>
            </a:r>
          </a:p>
        </p:txBody>
      </p:sp>
      <p:sp>
        <p:nvSpPr>
          <p:cNvPr id="129" name="Rectangle 349"/>
          <p:cNvSpPr>
            <a:spLocks noChangeArrowheads="1"/>
          </p:cNvSpPr>
          <p:nvPr/>
        </p:nvSpPr>
        <p:spPr bwMode="auto">
          <a:xfrm>
            <a:off x="4432300" y="2286000"/>
            <a:ext cx="825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FF5050"/>
                </a:solidFill>
                <a:cs typeface="Arial" charset="0"/>
              </a:rPr>
              <a:t>o70X#jJ</a:t>
            </a:r>
          </a:p>
        </p:txBody>
      </p:sp>
      <p:sp>
        <p:nvSpPr>
          <p:cNvPr id="130" name="Rectangle 350"/>
          <p:cNvSpPr>
            <a:spLocks noChangeArrowheads="1"/>
          </p:cNvSpPr>
          <p:nvPr/>
        </p:nvSpPr>
        <p:spPr bwMode="auto">
          <a:xfrm>
            <a:off x="4419600" y="2286000"/>
            <a:ext cx="785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006666"/>
                </a:solidFill>
                <a:cs typeface="Arial" charset="0"/>
              </a:rPr>
              <a:t>Log5%t</a:t>
            </a:r>
          </a:p>
        </p:txBody>
      </p:sp>
      <p:sp>
        <p:nvSpPr>
          <p:cNvPr id="131" name="Rectangle 351"/>
          <p:cNvSpPr>
            <a:spLocks noChangeArrowheads="1"/>
          </p:cNvSpPr>
          <p:nvPr/>
        </p:nvSpPr>
        <p:spPr bwMode="auto">
          <a:xfrm>
            <a:off x="4452938" y="2286000"/>
            <a:ext cx="804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333300"/>
                </a:solidFill>
                <a:cs typeface="Arial" charset="0"/>
              </a:rPr>
              <a:t>x8wF$2</a:t>
            </a:r>
          </a:p>
        </p:txBody>
      </p:sp>
      <p:sp>
        <p:nvSpPr>
          <p:cNvPr id="132" name="Rectangle 352"/>
          <p:cNvSpPr>
            <a:spLocks noChangeArrowheads="1"/>
          </p:cNvSpPr>
          <p:nvPr/>
        </p:nvSpPr>
        <p:spPr bwMode="auto">
          <a:xfrm>
            <a:off x="4446588" y="2286000"/>
            <a:ext cx="887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800000"/>
                </a:solidFill>
                <a:cs typeface="Arial" charset="0"/>
              </a:rPr>
              <a:t>yOb2@1</a:t>
            </a:r>
          </a:p>
        </p:txBody>
      </p:sp>
      <p:sp>
        <p:nvSpPr>
          <p:cNvPr id="133" name="Rectangle 353"/>
          <p:cNvSpPr>
            <a:spLocks noChangeArrowheads="1"/>
          </p:cNvSpPr>
          <p:nvPr/>
        </p:nvSpPr>
        <p:spPr bwMode="auto">
          <a:xfrm>
            <a:off x="4432300" y="2286000"/>
            <a:ext cx="825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FF5050"/>
                </a:solidFill>
                <a:cs typeface="Arial" charset="0"/>
              </a:rPr>
              <a:t>o70X#jJ</a:t>
            </a:r>
          </a:p>
        </p:txBody>
      </p:sp>
      <p:sp>
        <p:nvSpPr>
          <p:cNvPr id="134" name="Rectangle 354"/>
          <p:cNvSpPr>
            <a:spLocks noChangeArrowheads="1"/>
          </p:cNvSpPr>
          <p:nvPr/>
        </p:nvSpPr>
        <p:spPr bwMode="auto">
          <a:xfrm>
            <a:off x="4419600" y="2286000"/>
            <a:ext cx="785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006666"/>
                </a:solidFill>
                <a:cs typeface="Arial" charset="0"/>
              </a:rPr>
              <a:t>Log5%t</a:t>
            </a:r>
          </a:p>
        </p:txBody>
      </p:sp>
      <p:sp>
        <p:nvSpPr>
          <p:cNvPr id="135" name="Rectangle 355"/>
          <p:cNvSpPr>
            <a:spLocks noChangeArrowheads="1"/>
          </p:cNvSpPr>
          <p:nvPr/>
        </p:nvSpPr>
        <p:spPr bwMode="auto">
          <a:xfrm>
            <a:off x="4452938" y="2286000"/>
            <a:ext cx="804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333300"/>
                </a:solidFill>
                <a:cs typeface="Arial" charset="0"/>
              </a:rPr>
              <a:t>x8wF$2</a:t>
            </a:r>
          </a:p>
        </p:txBody>
      </p:sp>
      <p:sp>
        <p:nvSpPr>
          <p:cNvPr id="136" name="Rectangle 356"/>
          <p:cNvSpPr>
            <a:spLocks noChangeArrowheads="1"/>
          </p:cNvSpPr>
          <p:nvPr/>
        </p:nvSpPr>
        <p:spPr bwMode="auto">
          <a:xfrm>
            <a:off x="4446588" y="2286000"/>
            <a:ext cx="887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800000"/>
                </a:solidFill>
                <a:cs typeface="Arial" charset="0"/>
              </a:rPr>
              <a:t>yOb2@1</a:t>
            </a:r>
          </a:p>
        </p:txBody>
      </p:sp>
      <p:sp>
        <p:nvSpPr>
          <p:cNvPr id="137" name="Rectangle 357"/>
          <p:cNvSpPr>
            <a:spLocks noChangeArrowheads="1"/>
          </p:cNvSpPr>
          <p:nvPr/>
        </p:nvSpPr>
        <p:spPr bwMode="auto">
          <a:xfrm>
            <a:off x="4419600" y="2286000"/>
            <a:ext cx="874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CC00CC"/>
                </a:solidFill>
                <a:cs typeface="Arial" charset="0"/>
              </a:rPr>
              <a:t>gvIna9%</a:t>
            </a:r>
          </a:p>
        </p:txBody>
      </p:sp>
      <p:sp>
        <p:nvSpPr>
          <p:cNvPr id="138" name="Rectangle 358"/>
          <p:cNvSpPr>
            <a:spLocks noChangeArrowheads="1"/>
          </p:cNvSpPr>
          <p:nvPr/>
        </p:nvSpPr>
        <p:spPr bwMode="auto">
          <a:xfrm>
            <a:off x="4443413" y="2286000"/>
            <a:ext cx="8143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336699"/>
                </a:solidFill>
                <a:cs typeface="Arial" charset="0"/>
              </a:rPr>
              <a:t>R73#m-</a:t>
            </a:r>
          </a:p>
        </p:txBody>
      </p:sp>
      <p:sp>
        <p:nvSpPr>
          <p:cNvPr id="139" name="Rectangle 359"/>
          <p:cNvSpPr>
            <a:spLocks noChangeArrowheads="1"/>
          </p:cNvSpPr>
          <p:nvPr/>
        </p:nvSpPr>
        <p:spPr bwMode="auto">
          <a:xfrm>
            <a:off x="4443413" y="2286000"/>
            <a:ext cx="8143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336699"/>
                </a:solidFill>
                <a:cs typeface="Arial" charset="0"/>
              </a:rPr>
              <a:t>R73#m-</a:t>
            </a:r>
          </a:p>
        </p:txBody>
      </p:sp>
      <p:sp>
        <p:nvSpPr>
          <p:cNvPr id="140" name="Rectangle 360"/>
          <p:cNvSpPr>
            <a:spLocks noChangeArrowheads="1"/>
          </p:cNvSpPr>
          <p:nvPr/>
        </p:nvSpPr>
        <p:spPr bwMode="auto">
          <a:xfrm>
            <a:off x="4419600" y="2286000"/>
            <a:ext cx="874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CC00CC"/>
                </a:solidFill>
                <a:cs typeface="Arial" charset="0"/>
              </a:rPr>
              <a:t>gvIna9%</a:t>
            </a:r>
          </a:p>
        </p:txBody>
      </p:sp>
      <p:sp>
        <p:nvSpPr>
          <p:cNvPr id="141" name="Rectangle 375"/>
          <p:cNvSpPr>
            <a:spLocks noChangeArrowheads="1"/>
          </p:cNvSpPr>
          <p:nvPr/>
        </p:nvSpPr>
        <p:spPr bwMode="auto">
          <a:xfrm>
            <a:off x="4343400" y="2286000"/>
            <a:ext cx="1143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>
              <a:solidFill>
                <a:srgbClr val="000000"/>
              </a:solidFill>
            </a:endParaRPr>
          </a:p>
        </p:txBody>
      </p:sp>
      <p:grpSp>
        <p:nvGrpSpPr>
          <p:cNvPr id="142" name="Group 374"/>
          <p:cNvGrpSpPr>
            <a:grpSpLocks/>
          </p:cNvGrpSpPr>
          <p:nvPr/>
        </p:nvGrpSpPr>
        <p:grpSpPr bwMode="auto">
          <a:xfrm>
            <a:off x="4191000" y="2362201"/>
            <a:ext cx="3011488" cy="2020888"/>
            <a:chOff x="2711" y="1518"/>
            <a:chExt cx="1897" cy="1273"/>
          </a:xfrm>
        </p:grpSpPr>
        <p:sp>
          <p:nvSpPr>
            <p:cNvPr id="143" name="AutoShape 361"/>
            <p:cNvSpPr>
              <a:spLocks noChangeArrowheads="1"/>
            </p:cNvSpPr>
            <p:nvPr/>
          </p:nvSpPr>
          <p:spPr bwMode="auto">
            <a:xfrm>
              <a:off x="3408" y="2016"/>
              <a:ext cx="432" cy="96"/>
            </a:xfrm>
            <a:prstGeom prst="leftRightArrow">
              <a:avLst>
                <a:gd name="adj1" fmla="val 50000"/>
                <a:gd name="adj2" fmla="val 90000"/>
              </a:avLst>
            </a:prstGeom>
            <a:gradFill rotWithShape="1">
              <a:gsLst>
                <a:gs pos="0">
                  <a:srgbClr val="666699"/>
                </a:gs>
                <a:gs pos="100000">
                  <a:srgbClr val="2F2F47"/>
                </a:gs>
              </a:gsLst>
              <a:lin ang="27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solidFill>
                  <a:srgbClr val="000000"/>
                </a:solidFill>
              </a:endParaRPr>
            </a:p>
          </p:txBody>
        </p:sp>
        <p:grpSp>
          <p:nvGrpSpPr>
            <p:cNvPr id="144" name="Group 373"/>
            <p:cNvGrpSpPr>
              <a:grpSpLocks/>
            </p:cNvGrpSpPr>
            <p:nvPr/>
          </p:nvGrpSpPr>
          <p:grpSpPr bwMode="auto">
            <a:xfrm>
              <a:off x="2711" y="1518"/>
              <a:ext cx="1897" cy="1273"/>
              <a:chOff x="2615" y="1536"/>
              <a:chExt cx="1897" cy="1273"/>
            </a:xfrm>
          </p:grpSpPr>
          <p:pic>
            <p:nvPicPr>
              <p:cNvPr id="145" name="Picture 363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1" y="2230"/>
                <a:ext cx="720" cy="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46" name="Group 372"/>
              <p:cNvGrpSpPr>
                <a:grpSpLocks/>
              </p:cNvGrpSpPr>
              <p:nvPr/>
            </p:nvGrpSpPr>
            <p:grpSpPr bwMode="auto">
              <a:xfrm>
                <a:off x="2615" y="1536"/>
                <a:ext cx="1897" cy="1273"/>
                <a:chOff x="2615" y="1536"/>
                <a:chExt cx="1897" cy="1273"/>
              </a:xfrm>
            </p:grpSpPr>
            <p:sp>
              <p:nvSpPr>
                <p:cNvPr id="147" name="Text Box 182"/>
                <p:cNvSpPr txBox="1">
                  <a:spLocks noChangeArrowheads="1"/>
                </p:cNvSpPr>
                <p:nvPr/>
              </p:nvSpPr>
              <p:spPr bwMode="auto">
                <a:xfrm>
                  <a:off x="2615" y="2208"/>
                  <a:ext cx="889" cy="6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br>
                    <a:rPr lang="en-US" sz="1400" b="1" dirty="0">
                      <a:solidFill>
                        <a:srgbClr val="000000"/>
                      </a:solidFill>
                      <a:cs typeface="Arial" charset="0"/>
                    </a:rPr>
                  </a:br>
                  <a:r>
                    <a:rPr lang="en-US" sz="1400" b="1" dirty="0">
                      <a:solidFill>
                        <a:srgbClr val="000000"/>
                      </a:solidFill>
                      <a:cs typeface="Arial" charset="0"/>
                    </a:rPr>
                    <a:t>Central</a:t>
                  </a:r>
                  <a:br>
                    <a:rPr lang="en-US" sz="1400" b="1" dirty="0">
                      <a:solidFill>
                        <a:srgbClr val="000000"/>
                      </a:solidFill>
                      <a:cs typeface="Arial" charset="0"/>
                    </a:rPr>
                  </a:br>
                  <a:r>
                    <a:rPr lang="en-US" sz="1400" b="1" dirty="0">
                      <a:solidFill>
                        <a:srgbClr val="000000"/>
                      </a:solidFill>
                      <a:cs typeface="Arial" charset="0"/>
                    </a:rPr>
                    <a:t>Policy</a:t>
                  </a:r>
                  <a:br>
                    <a:rPr lang="en-US" sz="1400" b="1" dirty="0">
                      <a:solidFill>
                        <a:srgbClr val="000000"/>
                      </a:solidFill>
                      <a:cs typeface="Arial" charset="0"/>
                    </a:rPr>
                  </a:br>
                  <a:r>
                    <a:rPr lang="en-US" sz="1400" b="1" dirty="0">
                      <a:solidFill>
                        <a:srgbClr val="000000"/>
                      </a:solidFill>
                      <a:cs typeface="Arial" charset="0"/>
                    </a:rPr>
                    <a:t>Manager</a:t>
                  </a:r>
                </a:p>
              </p:txBody>
            </p:sp>
            <p:sp>
              <p:nvSpPr>
                <p:cNvPr id="148" name="Text Box 301"/>
                <p:cNvSpPr txBox="1">
                  <a:spLocks noChangeArrowheads="1"/>
                </p:cNvSpPr>
                <p:nvPr/>
              </p:nvSpPr>
              <p:spPr bwMode="auto">
                <a:xfrm>
                  <a:off x="3846" y="2448"/>
                  <a:ext cx="570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sz="1400" b="1" dirty="0">
                      <a:solidFill>
                        <a:srgbClr val="000000"/>
                      </a:solidFill>
                      <a:cs typeface="Arial" charset="0"/>
                    </a:rPr>
                    <a:t>Vault</a:t>
                  </a:r>
                </a:p>
              </p:txBody>
            </p:sp>
            <p:pic>
              <p:nvPicPr>
                <p:cNvPr id="149" name="Picture 364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92" y="2352"/>
                  <a:ext cx="720" cy="1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50" name="Picture 368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36" y="1590"/>
                  <a:ext cx="512" cy="6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aphicFrame>
              <p:nvGraphicFramePr>
                <p:cNvPr id="151" name="Object 370"/>
                <p:cNvGraphicFramePr>
                  <a:graphicFrameLocks noChangeAspect="1"/>
                </p:cNvGraphicFramePr>
                <p:nvPr/>
              </p:nvGraphicFramePr>
              <p:xfrm>
                <a:off x="3792" y="1536"/>
                <a:ext cx="630" cy="6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294" name="Visio" r:id="rId9" imgW="1000394" imgH="1047212" progId="">
                        <p:embed/>
                      </p:oleObj>
                    </mc:Choice>
                    <mc:Fallback>
                      <p:oleObj name="Visio" r:id="rId9" imgW="1000394" imgH="1047212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92" y="1536"/>
                              <a:ext cx="630" cy="66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152" name="Text Box 376"/>
          <p:cNvSpPr txBox="1">
            <a:spLocks noChangeArrowheads="1"/>
          </p:cNvSpPr>
          <p:nvPr/>
        </p:nvSpPr>
        <p:spPr bwMode="auto">
          <a:xfrm>
            <a:off x="5334000" y="4572000"/>
            <a:ext cx="306365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u="sng" dirty="0">
                <a:solidFill>
                  <a:srgbClr val="000000"/>
                </a:solidFill>
              </a:rPr>
              <a:t>Central Policy Manager</a:t>
            </a:r>
          </a:p>
          <a:p>
            <a:pPr eaLnBrk="1" hangingPunct="1">
              <a:buFontTx/>
              <a:buAutoNum type="arabicParenR"/>
            </a:pPr>
            <a:r>
              <a:rPr lang="en-US" sz="2000" dirty="0">
                <a:solidFill>
                  <a:srgbClr val="000000"/>
                </a:solidFill>
              </a:rPr>
              <a:t>Change Passwords</a:t>
            </a:r>
          </a:p>
          <a:p>
            <a:pPr eaLnBrk="1" hangingPunct="1">
              <a:buFontTx/>
              <a:buAutoNum type="arabicParenR"/>
            </a:pPr>
            <a:r>
              <a:rPr lang="en-US" sz="2000" dirty="0">
                <a:solidFill>
                  <a:srgbClr val="000000"/>
                </a:solidFill>
              </a:rPr>
              <a:t>Verify Passwords</a:t>
            </a:r>
          </a:p>
          <a:p>
            <a:pPr eaLnBrk="1" hangingPunct="1">
              <a:buFontTx/>
              <a:buAutoNum type="arabicParenR"/>
            </a:pPr>
            <a:r>
              <a:rPr lang="en-US" sz="2000" dirty="0">
                <a:solidFill>
                  <a:srgbClr val="000000"/>
                </a:solidFill>
              </a:rPr>
              <a:t>Reconcile Passwords</a:t>
            </a:r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702D4DCB-9B47-48AA-A4DD-5B91A369A2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9" y="91680"/>
            <a:ext cx="10756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03991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44444E-6 L -0.26545 -0.11112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81" y="-555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18668E-6 L 0.18455 0.04441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222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-0.26927 -0.07778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72" y="-388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0.18073 0.04444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8" y="222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44444E-6 L -0.26701 -0.04445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51" y="-222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44444E-6 L 0.18299 0.04444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49" y="222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44444E-6 L -0.26597 -0.00556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99" y="-278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18668E-6 L 0.18403 0.04441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1" y="2221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500"/>
                            </p:stCondLst>
                            <p:childTnLst>
                              <p:par>
                                <p:cTn id="75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44444E-6 L -0.26736 0.02685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68" y="1343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18668E-6 L 0.18403 0.04441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1" y="2221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500"/>
                            </p:stCondLst>
                            <p:childTnLst>
                              <p:par>
                                <p:cTn id="92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26736 0.17777 " pathEditMode="relative" rAng="0" ptsTypes="AA">
                                      <p:cBhvr>
                                        <p:cTn id="9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68" y="8889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8668E-6 L 0.18334 0.04441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67" y="2221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500"/>
                            </p:stCondLst>
                            <p:childTnLst>
                              <p:par>
                                <p:cTn id="10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44444E-6 L -0.27014 0.21111 " pathEditMode="relative" rAng="0" ptsTypes="AA">
                                      <p:cBhvr>
                                        <p:cTn id="11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07" y="10556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18668E-6 L 0.17986 0.04441 " pathEditMode="relative" rAng="0" ptsTypes="AA">
                                      <p:cBhvr>
                                        <p:cTn id="11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93" y="2221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500"/>
                            </p:stCondLst>
                            <p:childTnLst>
                              <p:par>
                                <p:cTn id="12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-0.26163 0.24907 " pathEditMode="relative" rAng="0" ptsTypes="AA">
                                      <p:cBhvr>
                                        <p:cTn id="12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90" y="12454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8668E-6 L 0.18907 0.04441 " pathEditMode="relative" rAng="0" ptsTypes="AA">
                                      <p:cBhvr>
                                        <p:cTn id="126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4" y="2221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8500"/>
                            </p:stCondLst>
                            <p:childTnLst>
                              <p:par>
                                <p:cTn id="13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-0.00556 L -0.26441 0.28333 " pathEditMode="relative" rAng="0" ptsTypes="AA">
                                      <p:cBhvr>
                                        <p:cTn id="13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2" y="14444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8668E-6 L 0.17934 0.04441 " pathEditMode="relative" rAng="0" ptsTypes="AA">
                                      <p:cBhvr>
                                        <p:cTn id="14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58" y="2221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9500"/>
                            </p:stCondLst>
                            <p:childTnLst>
                              <p:par>
                                <p:cTn id="15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44444E-6 L -0.27014 0.31944 " pathEditMode="relative" rAng="0" ptsTypes="AA">
                                      <p:cBhvr>
                                        <p:cTn id="15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07" y="15972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18668E-6 L 0.18195 0.04441 " pathEditMode="relative" rAng="0" ptsTypes="AA">
                                      <p:cBhvr>
                                        <p:cTn id="15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97" y="2221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6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44444E-6 L -0.26233 0.35277 " pathEditMode="relative" rAng="0" ptsTypes="AA">
                                      <p:cBhvr>
                                        <p:cTn id="16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25" y="17639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8668E-6 L 0.18976 0.04441 " pathEditMode="relative" rAng="0" ptsTypes="AA">
                                      <p:cBhvr>
                                        <p:cTn id="16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79" y="2221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7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44444E-6 L -0.27048 0.5 " pathEditMode="relative" rAng="0" ptsTypes="AA">
                                      <p:cBhvr>
                                        <p:cTn id="18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24" y="25000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18668E-6 L 0.17152 0.04441 " pathEditMode="relative" rAng="0" ptsTypes="AA">
                                      <p:cBhvr>
                                        <p:cTn id="182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76" y="2221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9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-0.27343 0.53333 " pathEditMode="relative" rAng="0" ptsTypes="AA">
                                      <p:cBhvr>
                                        <p:cTn id="19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81" y="26667"/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8668E-6 L 0.17657 0.04441 " pathEditMode="relative" rAng="0" ptsTypes="AA">
                                      <p:cBhvr>
                                        <p:cTn id="19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19" y="2221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3500"/>
                            </p:stCondLst>
                            <p:childTnLst>
                              <p:par>
                                <p:cTn id="20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44444E-6 L -0.27378 0.56666 " pathEditMode="relative" rAng="0" ptsTypes="AA">
                                      <p:cBhvr>
                                        <p:cTn id="20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98" y="28333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18668E-6 L 0.16493 0.04441 " pathEditMode="relative" rAng="0" ptsTypes="AA">
                                      <p:cBhvr>
                                        <p:cTn id="21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47" y="2221"/>
                                    </p:animMotion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4500"/>
                            </p:stCondLst>
                            <p:childTnLst>
                              <p:par>
                                <p:cTn id="21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000"/>
                            </p:stCondLst>
                            <p:childTnLst>
                              <p:par>
                                <p:cTn id="2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 C 0.01546 -0.02662 0.0632 -0.15625 0.09827 -0.15926 C 0.13334 -0.16227 0.18629 -0.04722 0.20938 -0.01759 " pathEditMode="relative" rAng="0" ptsTypes="aaa">
                                      <p:cBhvr>
                                        <p:cTn id="231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21" y="-8125"/>
                                    </p:animMotion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0463 C -0.10486 -0.06759 -0.21146 -0.13982 -0.29618 -0.16204 C -0.38073 -0.18426 -0.47309 -0.13565 -0.5059 -0.12871 " pathEditMode="relative" rAng="0" ptsTypes="aaA">
                                      <p:cBhvr>
                                        <p:cTn id="241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99" y="-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2000"/>
                            </p:stCondLst>
                            <p:childTnLst>
                              <p:par>
                                <p:cTn id="24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18668E-6 L 0.18195 0.04441 " pathEditMode="relative" rAng="0" ptsTypes="AA">
                                      <p:cBhvr>
                                        <p:cTn id="25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97" y="2221"/>
                                    </p:animMotion>
                                  </p:childTnLst>
                                </p:cTn>
                              </p:par>
                              <p:par>
                                <p:cTn id="2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-0.27187 -0.04445 " pathEditMode="relative" rAng="0" ptsTypes="AA">
                                      <p:cBhvr>
                                        <p:cTn id="25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94" y="-2222"/>
                                    </p:animMotion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500"/>
                            </p:stCondLst>
                            <p:childTnLst>
                              <p:par>
                                <p:cTn id="2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3500"/>
                            </p:stCondLst>
                            <p:childTnLst>
                              <p:par>
                                <p:cTn id="26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907 0.04444 L 0.30573 0.36666 " pathEditMode="relative" rAng="0" ptsTypes="AA">
                                      <p:cBhvr>
                                        <p:cTn id="268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1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500"/>
                            </p:stCondLst>
                            <p:childTnLst>
                              <p:par>
                                <p:cTn id="270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573 0.36666 L -0.1026 0.26666 " pathEditMode="relative" rAng="0" ptsTypes="AA">
                                      <p:cBhvr>
                                        <p:cTn id="271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17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7500"/>
                            </p:stCondLst>
                            <p:childTnLst>
                              <p:par>
                                <p:cTn id="273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0"/>
                            </p:stCondLst>
                            <p:childTnLst>
                              <p:par>
                                <p:cTn id="285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-0.26319 0.17777 " pathEditMode="relative" rAng="0" ptsTypes="AA">
                                      <p:cBhvr>
                                        <p:cTn id="28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60" y="8889"/>
                                    </p:animMotion>
                                  </p:childTnLst>
                                </p:cTn>
                              </p:par>
                              <p:par>
                                <p:cTn id="28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8668E-6 L 0.18334 0.04441 " pathEditMode="relative" rAng="0" ptsTypes="AA">
                                      <p:cBhvr>
                                        <p:cTn id="28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67" y="2221"/>
                                    </p:animMotion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44444E-6 L -0.25955 0.21111 " pathEditMode="relative" rAng="0" ptsTypes="AA">
                                      <p:cBhvr>
                                        <p:cTn id="30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86" y="10556"/>
                                    </p:animMotion>
                                  </p:childTnLst>
                                </p:cTn>
                              </p:par>
                              <p:par>
                                <p:cTn id="30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18668E-6 L 0.17986 0.04441 " pathEditMode="relative" rAng="0" ptsTypes="AA">
                                      <p:cBhvr>
                                        <p:cTn id="302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93" y="2221"/>
                                    </p:animMotion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2500"/>
                            </p:stCondLst>
                            <p:childTnLst>
                              <p:par>
                                <p:cTn id="31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-0.26163 0.24907 " pathEditMode="relative" rAng="0" ptsTypes="AA">
                                      <p:cBhvr>
                                        <p:cTn id="31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90" y="12454"/>
                                    </p:animMotion>
                                  </p:childTnLst>
                                </p:cTn>
                              </p:par>
                              <p:par>
                                <p:cTn id="31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8668E-6 L 0.18907 0.04441 " pathEditMode="relative" rAng="0" ptsTypes="AA">
                                      <p:cBhvr>
                                        <p:cTn id="31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4" y="2221"/>
                                    </p:animMotion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3500"/>
                            </p:stCondLst>
                            <p:childTnLst>
                              <p:par>
                                <p:cTn id="32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44444E-6 L -0.26944 0.28425 " pathEditMode="relative" rAng="0" ptsTypes="AA">
                                      <p:cBhvr>
                                        <p:cTn id="32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72" y="14213"/>
                                    </p:animMotion>
                                  </p:childTnLst>
                                </p:cTn>
                              </p:par>
                              <p:par>
                                <p:cTn id="32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8668E-6 L 0.17934 0.04441 " pathEditMode="relative" rAng="0" ptsTypes="AA">
                                      <p:cBhvr>
                                        <p:cTn id="330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58" y="2221"/>
                                    </p:animMotion>
                                  </p:childTnLst>
                                </p:cTn>
                              </p:par>
                              <p:par>
                                <p:cTn id="3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4500"/>
                            </p:stCondLst>
                            <p:childTnLst>
                              <p:par>
                                <p:cTn id="3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44444E-6 L -0.26598 0.31898 " pathEditMode="relative" rAng="0" ptsTypes="AA">
                                      <p:cBhvr>
                                        <p:cTn id="34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99" y="15949"/>
                                    </p:animMotion>
                                  </p:childTnLst>
                                </p:cTn>
                              </p:par>
                              <p:par>
                                <p:cTn id="34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18668E-6 L 0.18195 0.04441 " pathEditMode="relative" rAng="0" ptsTypes="AA">
                                      <p:cBhvr>
                                        <p:cTn id="344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97" y="2221"/>
                                    </p:animMotion>
                                  </p:childTnLst>
                                </p:cTn>
                              </p:par>
                              <p:par>
                                <p:cTn id="3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4444E-6 L -0.2651 0.35231 " pathEditMode="relative" rAng="0" ptsTypes="AA">
                                      <p:cBhvr>
                                        <p:cTn id="356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64" y="17616"/>
                                    </p:animMotion>
                                  </p:childTnLst>
                                </p:cTn>
                              </p:par>
                              <p:par>
                                <p:cTn id="35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8668E-6 L 0.18976 0.04441 " pathEditMode="relative" rAng="0" ptsTypes="AA">
                                      <p:cBhvr>
                                        <p:cTn id="35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79" y="2221"/>
                                    </p:animMotion>
                                  </p:childTnLst>
                                </p:cTn>
                              </p:par>
                              <p:par>
                                <p:cTn id="3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10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10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1000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1000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8" grpId="0"/>
      <p:bldP spid="88" grpId="1"/>
      <p:bldP spid="89" grpId="0"/>
      <p:bldP spid="89" grpId="1"/>
      <p:bldP spid="90" grpId="0"/>
      <p:bldP spid="90" grpId="1"/>
      <p:bldP spid="90" grpId="2"/>
      <p:bldP spid="91" grpId="0"/>
      <p:bldP spid="92" grpId="0"/>
      <p:bldP spid="92" grpId="1"/>
      <p:bldP spid="93" grpId="0"/>
      <p:bldP spid="93" grpId="1"/>
      <p:bldP spid="93" grpId="2"/>
      <p:bldP spid="94" grpId="0"/>
      <p:bldP spid="94" grpId="1"/>
      <p:bldP spid="94" grpId="2"/>
      <p:bldP spid="95" grpId="0"/>
      <p:bldP spid="95" grpId="1"/>
      <p:bldP spid="95" grpId="2"/>
      <p:bldP spid="96" grpId="0"/>
      <p:bldP spid="96" grpId="1"/>
      <p:bldP spid="96" grpId="2"/>
      <p:bldP spid="97" grpId="0" animBg="1"/>
      <p:bldP spid="98" grpId="0"/>
      <p:bldP spid="99" grpId="0"/>
      <p:bldP spid="100" grpId="0"/>
      <p:bldP spid="101" grpId="0"/>
      <p:bldP spid="103" grpId="0"/>
      <p:bldP spid="103" grpId="1"/>
      <p:bldP spid="104" grpId="0"/>
      <p:bldP spid="104" grpId="1"/>
      <p:bldP spid="105" grpId="0"/>
      <p:bldP spid="106" grpId="0"/>
      <p:bldP spid="107" grpId="0"/>
      <p:bldP spid="107" grpId="1"/>
      <p:bldP spid="108" grpId="0"/>
      <p:bldP spid="108" grpId="1"/>
      <p:bldP spid="109" grpId="0"/>
      <p:bldP spid="109" grpId="1"/>
      <p:bldP spid="110" grpId="0"/>
      <p:bldP spid="110" grpId="1"/>
      <p:bldP spid="110" grpId="2"/>
      <p:bldP spid="110" grpId="3"/>
      <p:bldP spid="110" grpId="4"/>
      <p:bldP spid="111" grpId="0"/>
      <p:bldP spid="111" grpId="1"/>
      <p:bldP spid="112" grpId="0"/>
      <p:bldP spid="112" grpId="1"/>
      <p:bldP spid="112" grpId="2"/>
      <p:bldP spid="113" grpId="0"/>
      <p:bldP spid="113" grpId="1"/>
      <p:bldP spid="113" grpId="2"/>
      <p:bldP spid="114" grpId="0"/>
      <p:bldP spid="114" grpId="1"/>
      <p:bldP spid="115" grpId="0"/>
      <p:bldP spid="115" grpId="1"/>
      <p:bldP spid="116" grpId="0"/>
      <p:bldP spid="116" grpId="1"/>
      <p:bldP spid="117" grpId="0"/>
      <p:bldP spid="117" grpId="1"/>
      <p:bldP spid="118" grpId="0"/>
      <p:bldP spid="118" grpId="1"/>
      <p:bldP spid="119" grpId="0"/>
      <p:bldP spid="119" grpId="1"/>
      <p:bldP spid="120" grpId="0"/>
      <p:bldP spid="120" grpId="1"/>
      <p:bldP spid="121" grpId="0"/>
      <p:bldP spid="121" grpId="1"/>
      <p:bldP spid="125" grpId="0"/>
      <p:bldP spid="125" grpId="1"/>
      <p:bldP spid="126" grpId="0"/>
      <p:bldP spid="126" grpId="1"/>
      <p:bldP spid="126" grpId="2"/>
      <p:bldP spid="127" grpId="0"/>
      <p:bldP spid="127" grpId="1"/>
      <p:bldP spid="128" grpId="0"/>
      <p:bldP spid="128" grpId="1"/>
      <p:bldP spid="129" grpId="0"/>
      <p:bldP spid="129" grpId="1"/>
      <p:bldP spid="130" grpId="0"/>
      <p:bldP spid="130" grpId="1"/>
      <p:bldP spid="131" grpId="0"/>
      <p:bldP spid="131" grpId="1"/>
      <p:bldP spid="132" grpId="0"/>
      <p:bldP spid="132" grpId="1"/>
      <p:bldP spid="133" grpId="0"/>
      <p:bldP spid="133" grpId="1"/>
      <p:bldP spid="134" grpId="0"/>
      <p:bldP spid="134" grpId="1"/>
      <p:bldP spid="135" grpId="0"/>
      <p:bldP spid="135" grpId="1"/>
      <p:bldP spid="136" grpId="0"/>
      <p:bldP spid="136" grpId="1"/>
      <p:bldP spid="137" grpId="0"/>
      <p:bldP spid="137" grpId="1"/>
      <p:bldP spid="138" grpId="0"/>
      <p:bldP spid="138" grpId="1"/>
      <p:bldP spid="139" grpId="0"/>
      <p:bldP spid="139" grpId="1"/>
      <p:bldP spid="140" grpId="0"/>
      <p:bldP spid="140" grpId="1"/>
      <p:bldP spid="15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Wipro Master Colors">
      <a:dk1>
        <a:sysClr val="windowText" lastClr="000000"/>
      </a:dk1>
      <a:lt1>
        <a:srgbClr val="FFFFFF"/>
      </a:lt1>
      <a:dk2>
        <a:srgbClr val="3C3D48"/>
      </a:dk2>
      <a:lt2>
        <a:srgbClr val="CFD0D7"/>
      </a:lt2>
      <a:accent1>
        <a:srgbClr val="03A2DF"/>
      </a:accent1>
      <a:accent2>
        <a:srgbClr val="81C240"/>
      </a:accent2>
      <a:accent3>
        <a:srgbClr val="A757A0"/>
      </a:accent3>
      <a:accent4>
        <a:srgbClr val="FECD07"/>
      </a:accent4>
      <a:accent5>
        <a:srgbClr val="EE2D30"/>
      </a:accent5>
      <a:accent6>
        <a:srgbClr val="A1A2B1"/>
      </a:accent6>
      <a:hlink>
        <a:srgbClr val="81C240"/>
      </a:hlink>
      <a:folHlink>
        <a:srgbClr val="68CFF4"/>
      </a:folHlink>
    </a:clrScheme>
    <a:fontScheme name="WIPRO PP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ipro Master Colors">
    <a:dk1>
      <a:sysClr val="windowText" lastClr="000000"/>
    </a:dk1>
    <a:lt1>
      <a:srgbClr val="FFFFFF"/>
    </a:lt1>
    <a:dk2>
      <a:srgbClr val="3C3D48"/>
    </a:dk2>
    <a:lt2>
      <a:srgbClr val="CFD0D7"/>
    </a:lt2>
    <a:accent1>
      <a:srgbClr val="03A2DF"/>
    </a:accent1>
    <a:accent2>
      <a:srgbClr val="81C240"/>
    </a:accent2>
    <a:accent3>
      <a:srgbClr val="A757A0"/>
    </a:accent3>
    <a:accent4>
      <a:srgbClr val="FECD07"/>
    </a:accent4>
    <a:accent5>
      <a:srgbClr val="EE2D30"/>
    </a:accent5>
    <a:accent6>
      <a:srgbClr val="A1A2B1"/>
    </a:accent6>
    <a:hlink>
      <a:srgbClr val="81C240"/>
    </a:hlink>
    <a:folHlink>
      <a:srgbClr val="68CFF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Warroom Document" ma:contentTypeID="0x010100E1723408AFCD41779B8A77C3E19DA29500523E55E5861BB34B8A7262BA40902FE2" ma:contentTypeVersion="2" ma:contentTypeDescription="Content Type for Document Library" ma:contentTypeScope="" ma:versionID="d0307e1b4e37b6a5116c2858c47de8b3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6fa11a9b21fee438e5475aa197aafbb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Author" minOccurs="0"/>
                <xsd:element ref="ns1:AverageRating" minOccurs="0"/>
                <xsd:element ref="ns1:Rating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uthor" ma:index="8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9" nillable="true" ma:displayName="Rating (0-5)" ma:decimals="2" ma:description="Average value of all the ratings that have been submitted" ma:internalName="Rating_x0020__x0028_0_x002d_5_x0029_" ma:readOnly="true">
      <xsd:simpleType>
        <xsd:restriction base="dms:Number"/>
      </xsd:simpleType>
    </xsd:element>
    <xsd:element name="RatingCount" ma:index="10" nillable="true" ma:displayName="Number of Ratings" ma:decimals="0" ma:description="Number of ratings submitted" ma:internalName="Number_x0020_of_x0020_Ratings" ma:readOnly="true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317d82c1-aab6-4d3e-a693-9301fa449cf7" ContentTypeId="0x010100E1723408AFCD41779B8A77C3E19DA295" PreviousValue="false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6208C4-019F-414B-A2D3-1BB7E460EB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95E707-4899-4066-AD6B-F31675D9BE08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67C718B0-D923-416A-8A83-EB61473721FA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63048FC-A142-44A8-80C9-82E79D9D5EB8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5875</TotalTime>
  <Words>510</Words>
  <Application>Microsoft Office PowerPoint</Application>
  <PresentationFormat>On-screen Show (4:3)</PresentationFormat>
  <Paragraphs>204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Gill Sans MT</vt:lpstr>
      <vt:lpstr>Webdings</vt:lpstr>
      <vt:lpstr>Wingdings</vt:lpstr>
      <vt:lpstr>Office Theme</vt:lpstr>
      <vt:lpstr>Visio</vt:lpstr>
      <vt:lpstr>Cyber-Ark PIM</vt:lpstr>
      <vt:lpstr>PowerPoint Presentation</vt:lpstr>
      <vt:lpstr>              The Risk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CPM in Gilead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MSPKI_ToolTraining_V0.1</dc:title>
  <dc:creator>Diptodeb Chatterjee (WT01 - HLS)</dc:creator>
  <cp:lastModifiedBy>Mahesh Gaikwad (Contractor)</cp:lastModifiedBy>
  <cp:revision>206</cp:revision>
  <dcterms:created xsi:type="dcterms:W3CDTF">2013-08-12T05:51:42Z</dcterms:created>
  <dcterms:modified xsi:type="dcterms:W3CDTF">2019-04-02T16:34:43Z</dcterms:modified>
</cp:coreProperties>
</file>