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1" r:id="rId4"/>
    <p:sldId id="257" r:id="rId5"/>
    <p:sldId id="262" r:id="rId6"/>
    <p:sldId id="258" r:id="rId7"/>
    <p:sldId id="260" r:id="rId8"/>
    <p:sldId id="263" r:id="rId9"/>
    <p:sldId id="259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Gavhane" userId="4900440582be1d7d" providerId="LiveId" clId="{96701303-81B7-4689-9C92-4FD2AFF146E1}"/>
    <pc:docChg chg="undo custSel addSld delSld modSld sldOrd">
      <pc:chgData name="Mahesh Gavhane" userId="4900440582be1d7d" providerId="LiveId" clId="{96701303-81B7-4689-9C92-4FD2AFF146E1}" dt="2020-03-30T12:01:44.211" v="1560"/>
      <pc:docMkLst>
        <pc:docMk/>
      </pc:docMkLst>
      <pc:sldChg chg="addSp delSp modSp">
        <pc:chgData name="Mahesh Gavhane" userId="4900440582be1d7d" providerId="LiveId" clId="{96701303-81B7-4689-9C92-4FD2AFF146E1}" dt="2020-03-30T11:25:57.652" v="1114" actId="255"/>
        <pc:sldMkLst>
          <pc:docMk/>
          <pc:sldMk cId="541698368" sldId="256"/>
        </pc:sldMkLst>
        <pc:spChg chg="del mod">
          <ac:chgData name="Mahesh Gavhane" userId="4900440582be1d7d" providerId="LiveId" clId="{96701303-81B7-4689-9C92-4FD2AFF146E1}" dt="2020-03-30T08:58:18.099" v="14"/>
          <ac:spMkLst>
            <pc:docMk/>
            <pc:sldMk cId="541698368" sldId="256"/>
            <ac:spMk id="5" creationId="{771B64FD-1C8A-47BC-B9E3-2129AD823CF6}"/>
          </ac:spMkLst>
        </pc:spChg>
        <pc:spChg chg="add mod">
          <ac:chgData name="Mahesh Gavhane" userId="4900440582be1d7d" providerId="LiveId" clId="{96701303-81B7-4689-9C92-4FD2AFF146E1}" dt="2020-03-30T11:25:02.231" v="1109" actId="14100"/>
          <ac:spMkLst>
            <pc:docMk/>
            <pc:sldMk cId="541698368" sldId="256"/>
            <ac:spMk id="8" creationId="{CE7175BE-45D6-49C3-B7A3-46FEEB847260}"/>
          </ac:spMkLst>
        </pc:spChg>
        <pc:spChg chg="add mod">
          <ac:chgData name="Mahesh Gavhane" userId="4900440582be1d7d" providerId="LiveId" clId="{96701303-81B7-4689-9C92-4FD2AFF146E1}" dt="2020-03-30T11:25:57.652" v="1114" actId="255"/>
          <ac:spMkLst>
            <pc:docMk/>
            <pc:sldMk cId="541698368" sldId="256"/>
            <ac:spMk id="9" creationId="{8546D7DE-6554-4063-A811-D76DCC94C3CE}"/>
          </ac:spMkLst>
        </pc:spChg>
      </pc:sldChg>
      <pc:sldChg chg="addSp delSp modSp add">
        <pc:chgData name="Mahesh Gavhane" userId="4900440582be1d7d" providerId="LiveId" clId="{96701303-81B7-4689-9C92-4FD2AFF146E1}" dt="2020-03-30T11:32:28.373" v="1136" actId="115"/>
        <pc:sldMkLst>
          <pc:docMk/>
          <pc:sldMk cId="2548869274" sldId="257"/>
        </pc:sldMkLst>
        <pc:spChg chg="add mod">
          <ac:chgData name="Mahesh Gavhane" userId="4900440582be1d7d" providerId="LiveId" clId="{96701303-81B7-4689-9C92-4FD2AFF146E1}" dt="2020-03-30T10:36:34.914" v="804" actId="1076"/>
          <ac:spMkLst>
            <pc:docMk/>
            <pc:sldMk cId="2548869274" sldId="257"/>
            <ac:spMk id="6" creationId="{9568EB06-FF30-437B-9FE3-3F9FB8948460}"/>
          </ac:spMkLst>
        </pc:spChg>
        <pc:spChg chg="add del mod">
          <ac:chgData name="Mahesh Gavhane" userId="4900440582be1d7d" providerId="LiveId" clId="{96701303-81B7-4689-9C92-4FD2AFF146E1}" dt="2020-03-30T09:13:36.752" v="197"/>
          <ac:spMkLst>
            <pc:docMk/>
            <pc:sldMk cId="2548869274" sldId="257"/>
            <ac:spMk id="7" creationId="{8A2A0125-2D33-4C0D-AC43-6FFF3477024F}"/>
          </ac:spMkLst>
        </pc:spChg>
        <pc:spChg chg="add mod">
          <ac:chgData name="Mahesh Gavhane" userId="4900440582be1d7d" providerId="LiveId" clId="{96701303-81B7-4689-9C92-4FD2AFF146E1}" dt="2020-03-30T11:32:28.373" v="1136" actId="115"/>
          <ac:spMkLst>
            <pc:docMk/>
            <pc:sldMk cId="2548869274" sldId="257"/>
            <ac:spMk id="8" creationId="{08311B8E-157A-4230-A35A-E40FF7AC1541}"/>
          </ac:spMkLst>
        </pc:spChg>
        <pc:spChg chg="add mod">
          <ac:chgData name="Mahesh Gavhane" userId="4900440582be1d7d" providerId="LiveId" clId="{96701303-81B7-4689-9C92-4FD2AFF146E1}" dt="2020-03-30T09:30:01.192" v="513" actId="1076"/>
          <ac:spMkLst>
            <pc:docMk/>
            <pc:sldMk cId="2548869274" sldId="257"/>
            <ac:spMk id="9" creationId="{78924CC2-34E6-4C95-B7F6-F52E627CD290}"/>
          </ac:spMkLst>
        </pc:spChg>
        <pc:picChg chg="add">
          <ac:chgData name="Mahesh Gavhane" userId="4900440582be1d7d" providerId="LiveId" clId="{96701303-81B7-4689-9C92-4FD2AFF146E1}" dt="2020-03-30T08:38:53.443" v="5"/>
          <ac:picMkLst>
            <pc:docMk/>
            <pc:sldMk cId="2548869274" sldId="257"/>
            <ac:picMk id="5" creationId="{C4EB11CD-6BD6-476F-B277-D13A4123ACDF}"/>
          </ac:picMkLst>
        </pc:picChg>
      </pc:sldChg>
      <pc:sldChg chg="addSp modSp add">
        <pc:chgData name="Mahesh Gavhane" userId="4900440582be1d7d" providerId="LiveId" clId="{96701303-81B7-4689-9C92-4FD2AFF146E1}" dt="2020-03-30T11:58:58.020" v="1481" actId="1076"/>
        <pc:sldMkLst>
          <pc:docMk/>
          <pc:sldMk cId="111521198" sldId="258"/>
        </pc:sldMkLst>
        <pc:spChg chg="add mod">
          <ac:chgData name="Mahesh Gavhane" userId="4900440582be1d7d" providerId="LiveId" clId="{96701303-81B7-4689-9C92-4FD2AFF146E1}" dt="2020-03-30T11:58:58.020" v="1481" actId="1076"/>
          <ac:spMkLst>
            <pc:docMk/>
            <pc:sldMk cId="111521198" sldId="258"/>
            <ac:spMk id="6" creationId="{4FE42CAE-FC7F-4217-8C15-E04E86D2E40D}"/>
          </ac:spMkLst>
        </pc:spChg>
        <pc:spChg chg="add mod">
          <ac:chgData name="Mahesh Gavhane" userId="4900440582be1d7d" providerId="LiveId" clId="{96701303-81B7-4689-9C92-4FD2AFF146E1}" dt="2020-03-30T09:48:06.159" v="746" actId="1076"/>
          <ac:spMkLst>
            <pc:docMk/>
            <pc:sldMk cId="111521198" sldId="258"/>
            <ac:spMk id="7" creationId="{6ADB9A85-3FCC-4042-B3EE-534E06D1A952}"/>
          </ac:spMkLst>
        </pc:spChg>
        <pc:picChg chg="add">
          <ac:chgData name="Mahesh Gavhane" userId="4900440582be1d7d" providerId="LiveId" clId="{96701303-81B7-4689-9C92-4FD2AFF146E1}" dt="2020-03-30T08:38:55.052" v="6"/>
          <ac:picMkLst>
            <pc:docMk/>
            <pc:sldMk cId="111521198" sldId="258"/>
            <ac:picMk id="5" creationId="{6CBFAA6C-A2DC-42D7-B8AF-E4784243FC12}"/>
          </ac:picMkLst>
        </pc:picChg>
      </pc:sldChg>
      <pc:sldChg chg="addSp modSp add">
        <pc:chgData name="Mahesh Gavhane" userId="4900440582be1d7d" providerId="LiveId" clId="{96701303-81B7-4689-9C92-4FD2AFF146E1}" dt="2020-03-30T11:17:17.574" v="1076" actId="255"/>
        <pc:sldMkLst>
          <pc:docMk/>
          <pc:sldMk cId="1074429934" sldId="259"/>
        </pc:sldMkLst>
        <pc:spChg chg="add mod">
          <ac:chgData name="Mahesh Gavhane" userId="4900440582be1d7d" providerId="LiveId" clId="{96701303-81B7-4689-9C92-4FD2AFF146E1}" dt="2020-03-30T11:07:49.053" v="949" actId="115"/>
          <ac:spMkLst>
            <pc:docMk/>
            <pc:sldMk cId="1074429934" sldId="259"/>
            <ac:spMk id="3" creationId="{43788691-BA00-4284-B521-CF271D34A96D}"/>
          </ac:spMkLst>
        </pc:spChg>
        <pc:spChg chg="add mod">
          <ac:chgData name="Mahesh Gavhane" userId="4900440582be1d7d" providerId="LiveId" clId="{96701303-81B7-4689-9C92-4FD2AFF146E1}" dt="2020-03-30T11:17:17.574" v="1076" actId="255"/>
          <ac:spMkLst>
            <pc:docMk/>
            <pc:sldMk cId="1074429934" sldId="259"/>
            <ac:spMk id="6" creationId="{8A631D80-C4DB-4E7A-BF18-9B3A4037829A}"/>
          </ac:spMkLst>
        </pc:spChg>
        <pc:picChg chg="add">
          <ac:chgData name="Mahesh Gavhane" userId="4900440582be1d7d" providerId="LiveId" clId="{96701303-81B7-4689-9C92-4FD2AFF146E1}" dt="2020-03-30T08:38:56.300" v="7"/>
          <ac:picMkLst>
            <pc:docMk/>
            <pc:sldMk cId="1074429934" sldId="259"/>
            <ac:picMk id="5" creationId="{EB2751D4-02EA-4A09-9C2A-E0D950C75195}"/>
          </ac:picMkLst>
        </pc:picChg>
      </pc:sldChg>
      <pc:sldChg chg="addSp modSp add ord">
        <pc:chgData name="Mahesh Gavhane" userId="4900440582be1d7d" providerId="LiveId" clId="{96701303-81B7-4689-9C92-4FD2AFF146E1}" dt="2020-03-30T12:01:38.496" v="1558"/>
        <pc:sldMkLst>
          <pc:docMk/>
          <pc:sldMk cId="2279089027" sldId="260"/>
        </pc:sldMkLst>
        <pc:spChg chg="add mod">
          <ac:chgData name="Mahesh Gavhane" userId="4900440582be1d7d" providerId="LiveId" clId="{96701303-81B7-4689-9C92-4FD2AFF146E1}" dt="2020-03-30T11:39:19.028" v="1211" actId="1076"/>
          <ac:spMkLst>
            <pc:docMk/>
            <pc:sldMk cId="2279089027" sldId="260"/>
            <ac:spMk id="3" creationId="{40CEFFFF-7623-405A-89B9-5F94ED269020}"/>
          </ac:spMkLst>
        </pc:spChg>
        <pc:picChg chg="add">
          <ac:chgData name="Mahesh Gavhane" userId="4900440582be1d7d" providerId="LiveId" clId="{96701303-81B7-4689-9C92-4FD2AFF146E1}" dt="2020-03-30T08:38:57.643" v="8"/>
          <ac:picMkLst>
            <pc:docMk/>
            <pc:sldMk cId="2279089027" sldId="260"/>
            <ac:picMk id="5" creationId="{AE3FD02A-FD14-44CA-9900-2996BFD69F56}"/>
          </ac:picMkLst>
        </pc:picChg>
      </pc:sldChg>
      <pc:sldChg chg="addSp modSp add">
        <pc:chgData name="Mahesh Gavhane" userId="4900440582be1d7d" providerId="LiveId" clId="{96701303-81B7-4689-9C92-4FD2AFF146E1}" dt="2020-03-30T11:32:02.420" v="1131" actId="1076"/>
        <pc:sldMkLst>
          <pc:docMk/>
          <pc:sldMk cId="3769275446" sldId="261"/>
        </pc:sldMkLst>
        <pc:spChg chg="add mod">
          <ac:chgData name="Mahesh Gavhane" userId="4900440582be1d7d" providerId="LiveId" clId="{96701303-81B7-4689-9C92-4FD2AFF146E1}" dt="2020-03-30T11:32:02.420" v="1131" actId="1076"/>
          <ac:spMkLst>
            <pc:docMk/>
            <pc:sldMk cId="3769275446" sldId="261"/>
            <ac:spMk id="4" creationId="{D502FAA8-4203-4529-9CCC-27EE49C069B4}"/>
          </ac:spMkLst>
        </pc:spChg>
        <pc:spChg chg="add mod">
          <ac:chgData name="Mahesh Gavhane" userId="4900440582be1d7d" providerId="LiveId" clId="{96701303-81B7-4689-9C92-4FD2AFF146E1}" dt="2020-03-30T11:31:57.997" v="1130" actId="1076"/>
          <ac:spMkLst>
            <pc:docMk/>
            <pc:sldMk cId="3769275446" sldId="261"/>
            <ac:spMk id="6" creationId="{6768A9D5-D988-4B80-90E0-09764A3BA56F}"/>
          </ac:spMkLst>
        </pc:spChg>
        <pc:picChg chg="add">
          <ac:chgData name="Mahesh Gavhane" userId="4900440582be1d7d" providerId="LiveId" clId="{96701303-81B7-4689-9C92-4FD2AFF146E1}" dt="2020-03-30T10:36:42.935" v="805"/>
          <ac:picMkLst>
            <pc:docMk/>
            <pc:sldMk cId="3769275446" sldId="261"/>
            <ac:picMk id="5" creationId="{AC05A407-177B-4F51-81FD-9F5B890BC91A}"/>
          </ac:picMkLst>
        </pc:picChg>
      </pc:sldChg>
      <pc:sldChg chg="addSp modSp add">
        <pc:chgData name="Mahesh Gavhane" userId="4900440582be1d7d" providerId="LiveId" clId="{96701303-81B7-4689-9C92-4FD2AFF146E1}" dt="2020-03-30T11:58:17.502" v="1459" actId="1076"/>
        <pc:sldMkLst>
          <pc:docMk/>
          <pc:sldMk cId="385727793" sldId="262"/>
        </pc:sldMkLst>
        <pc:spChg chg="add mod">
          <ac:chgData name="Mahesh Gavhane" userId="4900440582be1d7d" providerId="LiveId" clId="{96701303-81B7-4689-9C92-4FD2AFF146E1}" dt="2020-03-30T11:58:17.502" v="1459" actId="1076"/>
          <ac:spMkLst>
            <pc:docMk/>
            <pc:sldMk cId="385727793" sldId="262"/>
            <ac:spMk id="4" creationId="{89326C29-0A58-4EC2-9B72-63CB6A752E4F}"/>
          </ac:spMkLst>
        </pc:spChg>
        <pc:picChg chg="add">
          <ac:chgData name="Mahesh Gavhane" userId="4900440582be1d7d" providerId="LiveId" clId="{96701303-81B7-4689-9C92-4FD2AFF146E1}" dt="2020-03-30T11:58:13.396" v="1458"/>
          <ac:picMkLst>
            <pc:docMk/>
            <pc:sldMk cId="385727793" sldId="262"/>
            <ac:picMk id="5" creationId="{FE05E531-307A-4450-A346-014959B29F60}"/>
          </ac:picMkLst>
        </pc:picChg>
      </pc:sldChg>
      <pc:sldChg chg="addSp delSp modSp add ord">
        <pc:chgData name="Mahesh Gavhane" userId="4900440582be1d7d" providerId="LiveId" clId="{96701303-81B7-4689-9C92-4FD2AFF146E1}" dt="2020-03-30T12:01:44.211" v="1560"/>
        <pc:sldMkLst>
          <pc:docMk/>
          <pc:sldMk cId="158354792" sldId="263"/>
        </pc:sldMkLst>
        <pc:spChg chg="add mod">
          <ac:chgData name="Mahesh Gavhane" userId="4900440582be1d7d" providerId="LiveId" clId="{96701303-81B7-4689-9C92-4FD2AFF146E1}" dt="2020-03-30T11:54:23.643" v="1423" actId="1076"/>
          <ac:spMkLst>
            <pc:docMk/>
            <pc:sldMk cId="158354792" sldId="263"/>
            <ac:spMk id="4" creationId="{ED1D4A6E-9A62-43EA-BD90-BECC107CFCE5}"/>
          </ac:spMkLst>
        </pc:spChg>
        <pc:spChg chg="add del mod">
          <ac:chgData name="Mahesh Gavhane" userId="4900440582be1d7d" providerId="LiveId" clId="{96701303-81B7-4689-9C92-4FD2AFF146E1}" dt="2020-03-30T11:48:53.563" v="1343"/>
          <ac:spMkLst>
            <pc:docMk/>
            <pc:sldMk cId="158354792" sldId="263"/>
            <ac:spMk id="6" creationId="{22F23514-D323-4B18-9E43-18FE996847F3}"/>
          </ac:spMkLst>
        </pc:spChg>
        <pc:spChg chg="add mod">
          <ac:chgData name="Mahesh Gavhane" userId="4900440582be1d7d" providerId="LiveId" clId="{96701303-81B7-4689-9C92-4FD2AFF146E1}" dt="2020-03-30T11:54:26.195" v="1424" actId="1076"/>
          <ac:spMkLst>
            <pc:docMk/>
            <pc:sldMk cId="158354792" sldId="263"/>
            <ac:spMk id="7" creationId="{31D67A97-D1B1-4ABE-9097-3918BC2125C2}"/>
          </ac:spMkLst>
        </pc:spChg>
        <pc:picChg chg="add">
          <ac:chgData name="Mahesh Gavhane" userId="4900440582be1d7d" providerId="LiveId" clId="{96701303-81B7-4689-9C92-4FD2AFF146E1}" dt="2020-03-30T11:41:11.804" v="1262"/>
          <ac:picMkLst>
            <pc:docMk/>
            <pc:sldMk cId="158354792" sldId="263"/>
            <ac:picMk id="5" creationId="{17C8D85C-D744-4231-9248-3A689B00AFB8}"/>
          </ac:picMkLst>
        </pc:picChg>
      </pc:sldChg>
      <pc:sldChg chg="addSp modSp add">
        <pc:chgData name="Mahesh Gavhane" userId="4900440582be1d7d" providerId="LiveId" clId="{96701303-81B7-4689-9C92-4FD2AFF146E1}" dt="2020-03-30T11:42:13.750" v="1282" actId="1076"/>
        <pc:sldMkLst>
          <pc:docMk/>
          <pc:sldMk cId="1470069653" sldId="264"/>
        </pc:sldMkLst>
        <pc:spChg chg="add mod">
          <ac:chgData name="Mahesh Gavhane" userId="4900440582be1d7d" providerId="LiveId" clId="{96701303-81B7-4689-9C92-4FD2AFF146E1}" dt="2020-03-30T11:42:13.750" v="1282" actId="1076"/>
          <ac:spMkLst>
            <pc:docMk/>
            <pc:sldMk cId="1470069653" sldId="264"/>
            <ac:spMk id="4" creationId="{BD75DEC0-8905-4DD3-8456-766C1817879E}"/>
          </ac:spMkLst>
        </pc:spChg>
        <pc:picChg chg="add">
          <ac:chgData name="Mahesh Gavhane" userId="4900440582be1d7d" providerId="LiveId" clId="{96701303-81B7-4689-9C92-4FD2AFF146E1}" dt="2020-03-30T11:42:10.332" v="1281"/>
          <ac:picMkLst>
            <pc:docMk/>
            <pc:sldMk cId="1470069653" sldId="264"/>
            <ac:picMk id="5" creationId="{A715321B-D645-4141-B4E4-37076A71DA08}"/>
          </ac:picMkLst>
        </pc:picChg>
      </pc:sldChg>
      <pc:sldChg chg="addSp modSp add">
        <pc:chgData name="Mahesh Gavhane" userId="4900440582be1d7d" providerId="LiveId" clId="{96701303-81B7-4689-9C92-4FD2AFF146E1}" dt="2020-03-30T11:44:07.897" v="1310" actId="2711"/>
        <pc:sldMkLst>
          <pc:docMk/>
          <pc:sldMk cId="1581906968" sldId="265"/>
        </pc:sldMkLst>
        <pc:spChg chg="add mod">
          <ac:chgData name="Mahesh Gavhane" userId="4900440582be1d7d" providerId="LiveId" clId="{96701303-81B7-4689-9C92-4FD2AFF146E1}" dt="2020-03-30T11:44:07.897" v="1310" actId="2711"/>
          <ac:spMkLst>
            <pc:docMk/>
            <pc:sldMk cId="1581906968" sldId="265"/>
            <ac:spMk id="4" creationId="{99FBCBE7-FC1F-4CA9-A653-3F35F06A1776}"/>
          </ac:spMkLst>
        </pc:spChg>
        <pc:picChg chg="add">
          <ac:chgData name="Mahesh Gavhane" userId="4900440582be1d7d" providerId="LiveId" clId="{96701303-81B7-4689-9C92-4FD2AFF146E1}" dt="2020-03-30T11:43:57.867" v="1307"/>
          <ac:picMkLst>
            <pc:docMk/>
            <pc:sldMk cId="1581906968" sldId="265"/>
            <ac:picMk id="5" creationId="{D1E21DDF-2305-4D55-9944-95E2A54F8934}"/>
          </ac:picMkLst>
        </pc:picChg>
      </pc:sldChg>
      <pc:sldChg chg="addSp modSp add del">
        <pc:chgData name="Mahesh Gavhane" userId="4900440582be1d7d" providerId="LiveId" clId="{96701303-81B7-4689-9C92-4FD2AFF146E1}" dt="2020-03-30T11:54:39.266" v="1425" actId="2696"/>
        <pc:sldMkLst>
          <pc:docMk/>
          <pc:sldMk cId="484050032" sldId="266"/>
        </pc:sldMkLst>
        <pc:spChg chg="add mod">
          <ac:chgData name="Mahesh Gavhane" userId="4900440582be1d7d" providerId="LiveId" clId="{96701303-81B7-4689-9C92-4FD2AFF146E1}" dt="2020-03-30T11:48:14.193" v="1340"/>
          <ac:spMkLst>
            <pc:docMk/>
            <pc:sldMk cId="484050032" sldId="266"/>
            <ac:spMk id="4" creationId="{BEEE6B09-1849-4C9C-82EE-5D902AA75390}"/>
          </ac:spMkLst>
        </pc:spChg>
      </pc:sldChg>
      <pc:sldChg chg="addSp modSp add">
        <pc:chgData name="Mahesh Gavhane" userId="4900440582be1d7d" providerId="LiveId" clId="{96701303-81B7-4689-9C92-4FD2AFF146E1}" dt="2020-03-30T11:55:34.859" v="1457" actId="1076"/>
        <pc:sldMkLst>
          <pc:docMk/>
          <pc:sldMk cId="705159948" sldId="266"/>
        </pc:sldMkLst>
        <pc:spChg chg="add mod">
          <ac:chgData name="Mahesh Gavhane" userId="4900440582be1d7d" providerId="LiveId" clId="{96701303-81B7-4689-9C92-4FD2AFF146E1}" dt="2020-03-30T11:55:34.859" v="1457" actId="1076"/>
          <ac:spMkLst>
            <pc:docMk/>
            <pc:sldMk cId="705159948" sldId="266"/>
            <ac:spMk id="4" creationId="{182741D5-E91F-45FB-8E43-388973EF308C}"/>
          </ac:spMkLst>
        </pc:spChg>
      </pc:sldChg>
      <pc:sldChg chg="addSp modSp add">
        <pc:chgData name="Mahesh Gavhane" userId="4900440582be1d7d" providerId="LiveId" clId="{96701303-81B7-4689-9C92-4FD2AFF146E1}" dt="2020-03-30T12:01:16.497" v="1556" actId="255"/>
        <pc:sldMkLst>
          <pc:docMk/>
          <pc:sldMk cId="1177558939" sldId="267"/>
        </pc:sldMkLst>
        <pc:spChg chg="add mod">
          <ac:chgData name="Mahesh Gavhane" userId="4900440582be1d7d" providerId="LiveId" clId="{96701303-81B7-4689-9C92-4FD2AFF146E1}" dt="2020-03-30T11:59:55.284" v="1504" actId="1076"/>
          <ac:spMkLst>
            <pc:docMk/>
            <pc:sldMk cId="1177558939" sldId="267"/>
            <ac:spMk id="4" creationId="{D818D6DC-20BF-4666-9514-4823A4177172}"/>
          </ac:spMkLst>
        </pc:spChg>
        <pc:spChg chg="add mod">
          <ac:chgData name="Mahesh Gavhane" userId="4900440582be1d7d" providerId="LiveId" clId="{96701303-81B7-4689-9C92-4FD2AFF146E1}" dt="2020-03-30T12:01:16.497" v="1556" actId="255"/>
          <ac:spMkLst>
            <pc:docMk/>
            <pc:sldMk cId="1177558939" sldId="267"/>
            <ac:spMk id="6" creationId="{AEF4F0B2-4C4E-4DFA-9DC6-8F44A4A69E13}"/>
          </ac:spMkLst>
        </pc:spChg>
        <pc:picChg chg="add">
          <ac:chgData name="Mahesh Gavhane" userId="4900440582be1d7d" providerId="LiveId" clId="{96701303-81B7-4689-9C92-4FD2AFF146E1}" dt="2020-03-30T11:59:49.563" v="1503"/>
          <ac:picMkLst>
            <pc:docMk/>
            <pc:sldMk cId="1177558939" sldId="267"/>
            <ac:picMk id="5" creationId="{02A5C3C7-07B8-41E7-8729-63587AECB2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87A3F-1668-4E26-9109-8723EA928BB3}" type="datetimeFigureOut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956FB-E2B2-4DCC-8B7D-EA391B7BE4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8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900C-1375-4777-AFE6-0396D0A58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30547-B3A2-4FF2-A044-2E2956545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7BE9-E6F3-4123-A290-CCD7F0E9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346-3C0F-44FD-861D-6F95A9EEC04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7CCB-6A8C-40D0-9A69-23E85F86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6567E-5554-4328-8E11-BD3A3E1C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9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1368-D78B-4EF3-83B0-135497BE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81189-4988-41BE-B0D7-2EDE551F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9BD5-5686-417F-A7F9-30E01A98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2157-BE5B-48DF-8C01-BC0D372F1E3B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E8CC-E066-4CEF-AB5C-F3381BB5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694A7-907C-4605-B101-7FD53FBA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1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08468-3078-4D9E-9B67-08FD31CC3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6F787-CFC1-4E42-9F40-6F2C948C2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E3A8-04A9-4BA0-8E18-5D717360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B584-21BC-4638-BA33-3D2994DF1708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BA67-E207-453B-B630-473583DF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CECA-3B9F-4B55-9228-78918731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6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4B85-8187-4CE4-BCAA-CD797406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F22A-C9DE-41E3-9BD7-96FC05D2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BC27-1B16-4129-99B6-4830C5E7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B0D8-0AD3-42E0-B5F9-B4DF220DB9A0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001F-8FBF-4730-A378-87D3A2ED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6C2D-371B-439C-8D2F-0B5F5AF9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6289-D8C3-4FAC-8675-DEF593E7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C0FB-4DA4-444E-B71F-DB73855B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3F36-64E8-40DF-9DD0-559787EC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6461-9BDD-43B3-89AF-8A28E391BBC4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DF69-BC77-423E-AD61-91F2D370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4024B-BC3D-4150-BD6D-D40483FC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019A-9F13-4330-A0AD-CF37CBAE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66A0-9B34-4065-8C8E-AA5BF7A70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E987-E83C-40BF-BC65-9BD2381A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F846-4014-4592-9F65-AA7EAF7D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EF5A-A4AF-4ACD-AE43-3BFE7D40D96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BB766-86FD-488B-B0E2-D4865C20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5229D-99A2-4774-924E-06F29108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982A-F873-4157-8D9C-2633A45B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4E927-DCB9-4891-A84F-B6D663094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AAC89-CBE7-4985-A4F8-571DD42C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7E15D-4FA8-4B32-98D8-EF3BCB36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4E39D-214C-4EAF-8781-CD370D15B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7E361-7B6D-40E4-8051-24919569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F904-6382-4923-8146-7FF5353D8C71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09BBD-F8C7-416E-BF3C-620601E9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41DEB-E1AB-4100-886C-07FA94EC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0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77F1-919F-4827-84BB-121F8D4D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ABECB-2062-4C4D-A118-D543FAE8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265A-54CE-4D22-97E0-1AF562980538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23ACB-F325-43A4-8D7A-5C762570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993B6-BB2B-47F5-8662-6E65C707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FE3C6-E79E-40C2-B842-0AED67A9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1DAD-9501-4F0A-A585-25F5A4A35D2B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82335-FDF3-4437-8E29-EAF12E2B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1A6E9-0E3B-4344-AD60-E16E2516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0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0410-6DBE-4195-A8CB-9B5B14ED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AD48-3371-47B8-9C37-C8E30777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8B03E-98A7-4D33-9CEF-7C11A17E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8D47-E738-4D9A-9E94-2F19B2BD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D370-3957-4645-B7AF-8DA6DD2D988A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86BD0-9245-4578-B066-6FAA1611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0229-BDB3-4418-ACF7-90633130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07EA-30C5-4DDA-AB73-FAD22D10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EC134-6944-415C-A360-CC1CF444A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460E7-E34F-4BA3-8295-D1683BB88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34BF1-62CC-4109-8960-A3620927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6FF0-EA27-43C0-A105-99D182FE6754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D46D6-3F26-4976-8EED-8DDE2D77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EAD7E-B295-4952-82B0-8FFDDE16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7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F5941-BB7F-4AA9-8721-8C3419F2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3D5F0-952C-4B15-8A3B-03270752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D335-C585-4066-A3B8-FC8D0B9ED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EBA4-4F19-40EF-A0D3-53528518A124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7398-0ADF-432D-B7D0-5B3A2FD80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59BE-DB28-438F-AA2B-71770877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EA47-3FE3-4478-B424-55F4883FA2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jSRocOFcNU" TargetMode="External"/><Relationship Id="rId3" Type="http://schemas.openxmlformats.org/officeDocument/2006/relationships/hyperlink" Target="https://github.com/sanket9006" TargetMode="External"/><Relationship Id="rId7" Type="http://schemas.openxmlformats.org/officeDocument/2006/relationships/hyperlink" Target="https://github.com/sanket9006/MishMash-Online-Hackathon-AR_Portal_For_Dr_and_Stud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haitanya9299" TargetMode="External"/><Relationship Id="rId5" Type="http://schemas.openxmlformats.org/officeDocument/2006/relationships/hyperlink" Target="https://github.com/prasad323122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github.com/maheshgavhane" TargetMode="Externa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8C2EB-2EF2-48ED-90DA-5B18245B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CAF8-9219-40A1-86A1-A8A7D6AC1EF3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F8C3-7C38-40DE-A535-EEE40980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88FCBF-D2D3-4177-B7E1-EC91362C9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36525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7175BE-45D6-49C3-B7A3-46FEEB847260}"/>
              </a:ext>
            </a:extLst>
          </p:cNvPr>
          <p:cNvSpPr txBox="1"/>
          <p:nvPr/>
        </p:nvSpPr>
        <p:spPr>
          <a:xfrm>
            <a:off x="1710655" y="102315"/>
            <a:ext cx="82715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AR/VR/XR- Epidemic.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Portal for Dr and Student (Public Awareness)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6D7DE-6554-4063-A811-D76DCC94C3CE}"/>
              </a:ext>
            </a:extLst>
          </p:cNvPr>
          <p:cNvSpPr txBox="1"/>
          <p:nvPr/>
        </p:nvSpPr>
        <p:spPr>
          <a:xfrm>
            <a:off x="2694432" y="2482487"/>
            <a:ext cx="7657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Sanket Patil (Leader)  (</a:t>
            </a:r>
            <a:r>
              <a:rPr lang="en-IN" sz="2000" dirty="0">
                <a:hlinkClick r:id="rId3"/>
              </a:rPr>
              <a:t>https://github.com/sanket9006</a:t>
            </a:r>
            <a:r>
              <a:rPr lang="en-IN" sz="2000" dirty="0"/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 Gavhane	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https://github.com/maheshgavhane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Wakchoure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https://github.com/prasad323122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Chaitanya Abhang	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https://github.com/chaitanya9299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955" y="2243094"/>
            <a:ext cx="24871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77B46-49F3-4034-B524-638A5411B98F}"/>
              </a:ext>
            </a:extLst>
          </p:cNvPr>
          <p:cNvSpPr txBox="1"/>
          <p:nvPr/>
        </p:nvSpPr>
        <p:spPr>
          <a:xfrm>
            <a:off x="2464771" y="5477455"/>
            <a:ext cx="248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  <a:hlinkClick r:id="rId7"/>
              </a:rPr>
              <a:t>Link to GitHub</a:t>
            </a:r>
          </a:p>
          <a:p>
            <a:pPr algn="ctr"/>
            <a:r>
              <a:rPr lang="en-US" sz="1400" b="1" dirty="0">
                <a:cs typeface="Times New Roman" panose="02020603050405020304" pitchFamily="18" charset="0"/>
                <a:hlinkClick r:id="rId7"/>
              </a:rPr>
              <a:t>(Click on it)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FAFC4-EEE9-4F89-86BC-76ED39F13DFA}"/>
              </a:ext>
            </a:extLst>
          </p:cNvPr>
          <p:cNvSpPr txBox="1"/>
          <p:nvPr/>
        </p:nvSpPr>
        <p:spPr>
          <a:xfrm>
            <a:off x="7010400" y="5477455"/>
            <a:ext cx="248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  <a:hlinkClick r:id="rId8"/>
              </a:rPr>
              <a:t>Link to Demo Video </a:t>
            </a:r>
          </a:p>
          <a:p>
            <a:pPr algn="ctr"/>
            <a:r>
              <a:rPr lang="en-US" sz="1400" b="1" dirty="0">
                <a:cs typeface="Times New Roman" panose="02020603050405020304" pitchFamily="18" charset="0"/>
                <a:hlinkClick r:id="rId8"/>
              </a:rPr>
              <a:t>(Click on it)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E6B35-895D-452C-8624-8898FA9149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6" r="22796"/>
          <a:stretch/>
        </p:blipFill>
        <p:spPr>
          <a:xfrm>
            <a:off x="7010400" y="5564325"/>
            <a:ext cx="420007" cy="349479"/>
          </a:xfrm>
          <a:prstGeom prst="rect">
            <a:avLst/>
          </a:prstGeom>
        </p:spPr>
      </p:pic>
      <p:pic>
        <p:nvPicPr>
          <p:cNvPr id="14" name="Picture 13">
            <a:hlinkClick r:id="rId7"/>
            <a:extLst>
              <a:ext uri="{FF2B5EF4-FFF2-40B4-BE49-F238E27FC236}">
                <a16:creationId xmlns:a16="http://schemas.microsoft.com/office/drawing/2014/main" id="{1879577B-1D91-4F3D-845B-542E9DD2C1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32" y="5477455"/>
            <a:ext cx="436350" cy="436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3244C0-C54B-4FDB-8174-E6D60DDD07A7}"/>
              </a:ext>
            </a:extLst>
          </p:cNvPr>
          <p:cNvSpPr txBox="1"/>
          <p:nvPr/>
        </p:nvSpPr>
        <p:spPr>
          <a:xfrm>
            <a:off x="4581955" y="4287965"/>
            <a:ext cx="24871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Iotians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69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B496-2DDC-4F93-BAAC-09C401A0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1DAD-9501-4F0A-A585-25F5A4A35D2B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976EE-D54B-40C1-B3E1-9219AFF1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5DEC0-8905-4DD3-8456-766C1817879E}"/>
              </a:ext>
            </a:extLst>
          </p:cNvPr>
          <p:cNvSpPr txBox="1"/>
          <p:nvPr/>
        </p:nvSpPr>
        <p:spPr>
          <a:xfrm>
            <a:off x="1518407" y="1520015"/>
            <a:ext cx="536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 :-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4654" y="2305615"/>
            <a:ext cx="4681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 Unity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Blender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 Visual Studio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>4. Google ARCore SDK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5C4FD-F4ED-4605-811F-5ACB41A7D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36525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006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EC974-67ED-4DE3-A8DE-4C9310A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1DAD-9501-4F0A-A585-25F5A4A35D2B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D94A31-0F5D-4AD6-BDCC-E933028B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BCBE7-FC1F-4CA9-A653-3F35F06A1776}"/>
              </a:ext>
            </a:extLst>
          </p:cNvPr>
          <p:cNvSpPr txBox="1"/>
          <p:nvPr/>
        </p:nvSpPr>
        <p:spPr>
          <a:xfrm>
            <a:off x="4261607" y="209725"/>
            <a:ext cx="730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21DDF-2305-4D55-9944-95E2A54F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36525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242581" y="734795"/>
            <a:ext cx="37795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Coding language Used :-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1) C #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04F35-329E-43E8-9519-AD7DBD3F4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43"/>
          <a:stretch/>
        </p:blipFill>
        <p:spPr>
          <a:xfrm>
            <a:off x="2406380" y="1655966"/>
            <a:ext cx="3231583" cy="3972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FCDDCB-BBED-4C52-9CCA-F2F1C8AFF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830"/>
          <a:stretch/>
        </p:blipFill>
        <p:spPr>
          <a:xfrm>
            <a:off x="6345817" y="1655966"/>
            <a:ext cx="3260740" cy="39726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A7462F-49FC-4B1D-B0A3-8C73AE767425}"/>
              </a:ext>
            </a:extLst>
          </p:cNvPr>
          <p:cNvSpPr/>
          <p:nvPr/>
        </p:nvSpPr>
        <p:spPr>
          <a:xfrm>
            <a:off x="3159350" y="5753873"/>
            <a:ext cx="220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HelloARController.cs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542F5-FC23-46A3-A622-A50D74B6031D}"/>
              </a:ext>
            </a:extLst>
          </p:cNvPr>
          <p:cNvSpPr/>
          <p:nvPr/>
        </p:nvSpPr>
        <p:spPr>
          <a:xfrm>
            <a:off x="6647068" y="5789563"/>
            <a:ext cx="2618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TrackedPlaneVisualizer.cs</a:t>
            </a:r>
          </a:p>
        </p:txBody>
      </p:sp>
    </p:spTree>
    <p:extLst>
      <p:ext uri="{BB962C8B-B14F-4D97-AF65-F5344CB8AC3E}">
        <p14:creationId xmlns:p14="http://schemas.microsoft.com/office/powerpoint/2010/main" val="158190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4A79B-922B-47B9-A4F9-128121D7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1DAD-9501-4F0A-A585-25F5A4A35D2B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DF855-47FB-4085-AE15-31140484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BEEEC-DFCF-4D23-B4D8-77D2DCC9B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21" y="626670"/>
            <a:ext cx="6686026" cy="57296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630DBA-9416-4925-B142-4507A948935D}"/>
              </a:ext>
            </a:extLst>
          </p:cNvPr>
          <p:cNvSpPr/>
          <p:nvPr/>
        </p:nvSpPr>
        <p:spPr>
          <a:xfrm>
            <a:off x="838200" y="261545"/>
            <a:ext cx="3779591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Flowchart 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DBB1D-5487-46D7-B960-98062EE45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36525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749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70911-A9C2-48F9-B2BC-07D70F71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1DAD-9501-4F0A-A585-25F5A4A35D2B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799EF2-774F-4BCF-85B8-27726F16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741D5-E91F-45FB-8E43-388973EF308C}"/>
              </a:ext>
            </a:extLst>
          </p:cNvPr>
          <p:cNvSpPr txBox="1"/>
          <p:nvPr/>
        </p:nvSpPr>
        <p:spPr>
          <a:xfrm>
            <a:off x="4277686" y="2721114"/>
            <a:ext cx="6476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70515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72DC2-4053-43FA-9958-1F0D85E7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1DAD-9501-4F0A-A585-25F5A4A35D2B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9F1CD-00F4-4F34-AFF6-DC8BD56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8D6DC-20BF-4666-9514-4823A4177172}"/>
              </a:ext>
            </a:extLst>
          </p:cNvPr>
          <p:cNvSpPr txBox="1"/>
          <p:nvPr/>
        </p:nvSpPr>
        <p:spPr>
          <a:xfrm>
            <a:off x="1320217" y="1001175"/>
            <a:ext cx="358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4F0B2-4C4E-4DFA-9DC6-8F44A4A69E13}"/>
              </a:ext>
            </a:extLst>
          </p:cNvPr>
          <p:cNvSpPr txBox="1"/>
          <p:nvPr/>
        </p:nvSpPr>
        <p:spPr>
          <a:xfrm>
            <a:off x="4348992" y="1348227"/>
            <a:ext cx="7642371" cy="572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1. Problem Statement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2. Problem Description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3. Project Description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4. Current Out Break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5. Innovation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6. Implementation of AZURE services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7. Business Impact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8. Tools Used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9. Coding Style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10. Flowchart</a:t>
            </a:r>
          </a:p>
          <a:p>
            <a:pPr>
              <a:lnSpc>
                <a:spcPct val="200000"/>
              </a:lnSpc>
            </a:pPr>
            <a:endParaRPr lang="en-US" sz="1600" dirty="0"/>
          </a:p>
          <a:p>
            <a:pPr>
              <a:lnSpc>
                <a:spcPct val="200000"/>
              </a:lnSpc>
            </a:pPr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96F53-92DB-421E-B7AA-18125F8B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44914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755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19D5D-0892-46D3-996E-EC8BDF0F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1DAD-9501-4F0A-A585-25F5A4A35D2B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BD20B9-525A-47E4-B60D-2D6E03CC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2FAA8-4203-4529-9CCC-27EE49C069B4}"/>
              </a:ext>
            </a:extLst>
          </p:cNvPr>
          <p:cNvSpPr txBox="1"/>
          <p:nvPr/>
        </p:nvSpPr>
        <p:spPr>
          <a:xfrm>
            <a:off x="974521" y="1340298"/>
            <a:ext cx="958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8A9D5-D988-4B80-90E0-09764A3BA56F}"/>
              </a:ext>
            </a:extLst>
          </p:cNvPr>
          <p:cNvSpPr txBox="1"/>
          <p:nvPr/>
        </p:nvSpPr>
        <p:spPr>
          <a:xfrm>
            <a:off x="1637251" y="2273417"/>
            <a:ext cx="8917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Augmented Portal in Real World for Doctors and Students to study/detections the epidemic and for citizens to get information about Epidemic diseases and inspecting the affecting human body parts in 3D.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07372-1B71-48EE-AE5C-4BF1B073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36525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927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2D3AB-226B-4D01-A392-415F686B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BE95-7930-46F1-A722-32D7B0D526C9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D0446-B0A1-48E9-9A29-57EB373F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8EB06-FF30-437B-9FE3-3F9FB8948460}"/>
              </a:ext>
            </a:extLst>
          </p:cNvPr>
          <p:cNvSpPr txBox="1"/>
          <p:nvPr/>
        </p:nvSpPr>
        <p:spPr>
          <a:xfrm>
            <a:off x="604008" y="502685"/>
            <a:ext cx="5192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11B8E-157A-4230-A35A-E40FF7AC1541}"/>
              </a:ext>
            </a:extLst>
          </p:cNvPr>
          <p:cNvSpPr txBox="1"/>
          <p:nvPr/>
        </p:nvSpPr>
        <p:spPr>
          <a:xfrm>
            <a:off x="604008" y="1325461"/>
            <a:ext cx="856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EPIDEMIC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24CC2-34E6-4C95-B7F6-F52E627CD290}"/>
              </a:ext>
            </a:extLst>
          </p:cNvPr>
          <p:cNvSpPr txBox="1"/>
          <p:nvPr/>
        </p:nvSpPr>
        <p:spPr>
          <a:xfrm>
            <a:off x="838200" y="213919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spread .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Type-Infections disease.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small period of time to spread.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(usually 2 weeks).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Common source outbreak (affected individuals).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Propagate outbreak (disease spread person-to-person .)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ADD5FC-2C93-41B0-8B97-C3EF829CB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36525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88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674DD-A44A-4EC8-9E7A-CBBB182E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1DAD-9501-4F0A-A585-25F5A4A35D2B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87905-84B3-456E-9C5E-AA5C7A83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26C29-0A58-4EC2-9B72-63CB6A752E4F}"/>
              </a:ext>
            </a:extLst>
          </p:cNvPr>
          <p:cNvSpPr txBox="1"/>
          <p:nvPr/>
        </p:nvSpPr>
        <p:spPr>
          <a:xfrm>
            <a:off x="3951215" y="989901"/>
            <a:ext cx="719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2224" y="1963024"/>
            <a:ext cx="8424672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APP (android ) using Unity for visualizing the basic information about the epidemics without actually going to any where physically.</a:t>
            </a:r>
          </a:p>
          <a:p>
            <a:pPr marL="360000" indent="-3600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digital for students ,doctors for studying about the diseases and for citizens to get to know about the epidemics spreading sitting at home.</a:t>
            </a:r>
          </a:p>
          <a:p>
            <a:pPr marL="360000" indent="-3600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app is provided with a login which is implemented using Azure services for using the application.</a:t>
            </a:r>
          </a:p>
          <a:p>
            <a:pPr marL="360000" indent="-3600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uses the phones camera for surface detection using Google ARCore and then places the Lab as per the user convenience.</a:t>
            </a:r>
          </a:p>
          <a:p>
            <a:pPr marL="360000" indent="-3600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lab provides you the information about human organs, viruses , the organs affected by the viruses, the regions affected by the virus and also the live data is tracked and displayed in the app itself.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D019CD-BB25-432F-B4B1-0B58AA40C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36525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72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4E44E-3F8A-4DB4-8CB1-5775C7C5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1FD4-B4BD-4392-AFC3-F6F8CAC6D7C8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BF985-A187-4EF1-A850-33B0C809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42CAE-FC7F-4217-8C15-E04E86D2E40D}"/>
              </a:ext>
            </a:extLst>
          </p:cNvPr>
          <p:cNvSpPr txBox="1"/>
          <p:nvPr/>
        </p:nvSpPr>
        <p:spPr>
          <a:xfrm>
            <a:off x="3073866" y="638012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OUTBREAK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B9A85-3FCC-4042-B3EE-534E06D1A952}"/>
              </a:ext>
            </a:extLst>
          </p:cNvPr>
          <p:cNvSpPr txBox="1"/>
          <p:nvPr/>
        </p:nvSpPr>
        <p:spPr>
          <a:xfrm>
            <a:off x="662730" y="1624719"/>
            <a:ext cx="10691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Coronavirus disease (COVID‑19)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2.  Ebola virus disease.</a:t>
            </a:r>
          </a:p>
          <a:p>
            <a:endParaRPr lang="en-US" sz="2400" dirty="0"/>
          </a:p>
          <a:p>
            <a:r>
              <a:rPr lang="en-US" sz="2400" dirty="0"/>
              <a:t>3. MERS- CoV.</a:t>
            </a:r>
          </a:p>
          <a:p>
            <a:endParaRPr lang="en-US" sz="2400" dirty="0"/>
          </a:p>
          <a:p>
            <a:r>
              <a:rPr lang="en-US" sz="2400" dirty="0"/>
              <a:t>4. Pandemic(H1N1)2009.</a:t>
            </a:r>
          </a:p>
          <a:p>
            <a:endParaRPr lang="en-US" sz="2400" dirty="0"/>
          </a:p>
          <a:p>
            <a:r>
              <a:rPr lang="en-US" sz="2400" dirty="0"/>
              <a:t>5. Infuenza at the human-Animal interface(HAI).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219F8F-B082-4601-9C4B-9A33946E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36525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52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9D155-71A6-4B36-B049-47320482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EF1-A8D9-4753-A6E3-B0257DE9703D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4F0CA-5FF2-4725-B7F2-65A058A2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EFFFF-7623-405A-89B9-5F94ED269020}"/>
              </a:ext>
            </a:extLst>
          </p:cNvPr>
          <p:cNvSpPr txBox="1"/>
          <p:nvPr/>
        </p:nvSpPr>
        <p:spPr>
          <a:xfrm>
            <a:off x="4571999" y="788295"/>
            <a:ext cx="496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841248" y="1872502"/>
            <a:ext cx="10021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provided Real Time statistics of the current data of epidemics.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tried to provide a real-time experience to the students in the medical field to demonstrate the human body practically.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Awareness is spread through the portal .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symptoms and precautions are effectively shown , so that the common people know it easily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2374A-365C-4F0D-991E-DB1E7894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36525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908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75BC1-9156-4111-A739-D0C9AFB9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1DAD-9501-4F0A-A585-25F5A4A35D2B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8E0FB-8D39-4B7B-AF20-94D4787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D4A6E-9A62-43EA-BD90-BECC107CFCE5}"/>
              </a:ext>
            </a:extLst>
          </p:cNvPr>
          <p:cNvSpPr txBox="1"/>
          <p:nvPr/>
        </p:nvSpPr>
        <p:spPr>
          <a:xfrm>
            <a:off x="2645329" y="878848"/>
            <a:ext cx="677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AZURE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67A97-D1B1-4ABE-9097-3918BC2125C2}"/>
              </a:ext>
            </a:extLst>
          </p:cNvPr>
          <p:cNvSpPr txBox="1"/>
          <p:nvPr/>
        </p:nvSpPr>
        <p:spPr>
          <a:xfrm>
            <a:off x="1517708" y="1729698"/>
            <a:ext cx="84644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authentication of the user at login time.</a:t>
            </a:r>
          </a:p>
          <a:p>
            <a:pPr marL="342900" indent="-342900"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built-in authentication support.</a:t>
            </a:r>
          </a:p>
          <a:p>
            <a:pPr marL="342900" indent="-342900"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built-in authorization support.</a:t>
            </a:r>
          </a:p>
          <a:p>
            <a:pPr marL="342900" indent="-342900"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more time and energy on providing business value to your customer.</a:t>
            </a:r>
          </a:p>
          <a:p>
            <a:pPr marL="342900" indent="-342900"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 require deep understanding of security, including federation, encryption, JSON web tokens (JWT) management, grant types, and so 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013D8-A147-4A4E-BD40-54A2709F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36525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35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BE926-8FA2-4FA0-98DC-1EF779D8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524F-EC75-47FA-BA27-360093EFCF87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A710B-AD2E-4414-99EA-E407291A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EA47-3FE3-4478-B424-55F4883FA2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88691-BA00-4284-B521-CF271D34A96D}"/>
              </a:ext>
            </a:extLst>
          </p:cNvPr>
          <p:cNvSpPr txBox="1"/>
          <p:nvPr/>
        </p:nvSpPr>
        <p:spPr>
          <a:xfrm>
            <a:off x="3686853" y="511074"/>
            <a:ext cx="53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31D80-C4DB-4E7A-BF18-9B3A4037829A}"/>
              </a:ext>
            </a:extLst>
          </p:cNvPr>
          <p:cNvSpPr txBox="1"/>
          <p:nvPr/>
        </p:nvSpPr>
        <p:spPr>
          <a:xfrm>
            <a:off x="570451" y="1350628"/>
            <a:ext cx="10167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to instruct and guide the worker.</a:t>
            </a:r>
          </a:p>
          <a:p>
            <a:pPr marL="342900" indent="-342900">
              <a:buFontTx/>
              <a:buAutoNum type="arabicPeriod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statistics can be obtained.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. Through AR common people who are unaware of the impact of epidemic diseases can be made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aware.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Used in recovery and rehabilitation  process.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Helps peoples/doctors to understand the symptoms and precautions.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Provide visual guidance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EDE17-8E4F-4199-9A33-1611DDC8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48" y="136525"/>
            <a:ext cx="3686852" cy="732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442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579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Gavhane</dc:creator>
  <cp:lastModifiedBy>Sanket Patil</cp:lastModifiedBy>
  <cp:revision>30</cp:revision>
  <dcterms:created xsi:type="dcterms:W3CDTF">2020-03-30T08:03:09Z</dcterms:created>
  <dcterms:modified xsi:type="dcterms:W3CDTF">2020-03-31T12:30:28Z</dcterms:modified>
</cp:coreProperties>
</file>