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Default ContentType="image/jpeg" Extension="jpeg"/>
  <Override ContentType="application/vnd.openxmlformats-officedocument.custom-properties+xml" PartName="/docProps/custom.xml"/>
</Types>
</file>

<file path=_rels/.rels><?xml version="1.0" encoding="UTF-8" standalone="yes" ?><Relationships xmlns="http://schemas.openxmlformats.org/package/2006/relationships"><Relationship Id="rId1" Target="docProps/core.xml" Type="http://schemas.openxmlformats.org/package/2006/relationships/metadata/core-properties"/><Relationship Id="rId2" Target="ppt/presentation.xml" Type="http://schemas.openxmlformats.org/officeDocument/2006/relationships/officeDocument"/><Relationship Id="rId3"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5143500" cx="9144000"/>
  <p:notesSz cx="6858000" cy="9144000"/>
  <p:embeddedFontLst>
    <p:embeddedFont>
      <p:font typeface="Roboto"/>
      <p:regular r:id="rId55"/>
      <p:bold r:id="rId56"/>
      <p:italic r:id="rId57"/>
      <p:boldItalic r:id="rId58"/>
    </p:embeddedFont>
    <p:embeddedFont>
      <p:font typeface="Proxima Nova"/>
      <p:regular r:id="rId59"/>
      <p:bold r:id="rId60"/>
      <p:italic r:id="rId61"/>
      <p:boldItalic r:id="rId62"/>
    </p:embeddedFont>
    <p:embeddedFont>
      <p:font typeface="Noto Sans"/>
      <p:regular r:id="rId63"/>
      <p:bold r:id="rId64"/>
      <p:italic r:id="rId65"/>
      <p:boldItalic r:id="rId66"/>
    </p:embeddedFont>
    <p:embeddedFont>
      <p:font typeface="Aclonica"/>
      <p:regular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68" roundtripDataSignature="AMtx7mi7t0AgTKWr8ZEWLe94XaJB5ncZ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ProximaNova-boldItalic.fntdata"/><Relationship Id="rId61" Type="http://schemas.openxmlformats.org/officeDocument/2006/relationships/font" Target="fonts/ProximaNova-italic.fntdata"/><Relationship Id="rId20" Type="http://schemas.openxmlformats.org/officeDocument/2006/relationships/slide" Target="slides/slide14.xml"/><Relationship Id="rId64" Type="http://schemas.openxmlformats.org/officeDocument/2006/relationships/font" Target="fonts/NotoSans-bold.fntdata"/><Relationship Id="rId63" Type="http://schemas.openxmlformats.org/officeDocument/2006/relationships/font" Target="fonts/NotoSans-regular.fntdata"/><Relationship Id="rId22" Type="http://schemas.openxmlformats.org/officeDocument/2006/relationships/slide" Target="slides/slide16.xml"/><Relationship Id="rId66" Type="http://schemas.openxmlformats.org/officeDocument/2006/relationships/font" Target="fonts/NotoSans-boldItalic.fntdata"/><Relationship Id="rId21" Type="http://schemas.openxmlformats.org/officeDocument/2006/relationships/slide" Target="slides/slide15.xml"/><Relationship Id="rId65" Type="http://schemas.openxmlformats.org/officeDocument/2006/relationships/font" Target="fonts/NotoSans-italic.fntdata"/><Relationship Id="rId24" Type="http://schemas.openxmlformats.org/officeDocument/2006/relationships/slide" Target="slides/slide18.xml"/><Relationship Id="rId68" Type="http://customschemas.google.com/relationships/presentationmetadata" Target="metadata"/><Relationship Id="rId23" Type="http://schemas.openxmlformats.org/officeDocument/2006/relationships/slide" Target="slides/slide17.xml"/><Relationship Id="rId67" Type="http://schemas.openxmlformats.org/officeDocument/2006/relationships/font" Target="fonts/Aclonica-regular.fntdata"/><Relationship Id="rId60" Type="http://schemas.openxmlformats.org/officeDocument/2006/relationships/font" Target="fonts/ProximaNova-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Roboto-regular.fntdata"/><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Roboto-italic.fntdata"/><Relationship Id="rId12" Type="http://schemas.openxmlformats.org/officeDocument/2006/relationships/slide" Target="slides/slide6.xml"/><Relationship Id="rId56" Type="http://schemas.openxmlformats.org/officeDocument/2006/relationships/font" Target="fonts/Roboto-bold.fntdata"/><Relationship Id="rId15" Type="http://schemas.openxmlformats.org/officeDocument/2006/relationships/slide" Target="slides/slide9.xml"/><Relationship Id="rId59" Type="http://schemas.openxmlformats.org/officeDocument/2006/relationships/font" Target="fonts/ProximaNova-regular.fntdata"/><Relationship Id="rId14" Type="http://schemas.openxmlformats.org/officeDocument/2006/relationships/slide" Target="slides/slide8.xml"/><Relationship Id="rId58" Type="http://schemas.openxmlformats.org/officeDocument/2006/relationships/font" Target="fonts/Robo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404b84ac8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1404b84ac8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5b30b4038c_0_1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25b30b4038c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5b30b4038c_0_2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25b30b4038c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5b30b4038c_0_3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25b30b4038c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5b30b4038c_0_4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25b30b4038c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5b30b4038c_0_5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25b30b4038c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5b30b4038c_0_6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25b30b4038c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5b30b4038c_0_7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g25b30b4038c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5b30b4038c_0_7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g25b30b4038c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5b30b4038c_0_8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25b30b4038c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5b30b4038c_0_10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25b30b4038c_0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404b84ac87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1404b84ac87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5b30b4038c_0_1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25b30b4038c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5b30b4038c_0_11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g25b30b4038c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5b30b4038c_0_12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g25b30b4038c_0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5b30b4038c_0_13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g25b30b4038c_0_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5b30b4038c_0_14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g25b30b4038c_0_1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5b30b4038c_0_15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g25b30b4038c_0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5b30b4038c_0_16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g25b30b4038c_0_1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5b30b4038c_0_17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g25b30b4038c_0_1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5b30b4038c_0_18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g25b30b4038c_0_1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5b30b4038c_0_19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g25b30b4038c_0_1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404b84ac87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g1404b84ac87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5b30b4038c_0_19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g25b30b4038c_0_1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5b30b4038c_0_20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g25b30b4038c_0_2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5b30b4038c_0_21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g25b30b4038c_0_2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5b30b4038c_0_22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g25b30b4038c_0_2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5b30b4038c_0_22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g25b30b4038c_0_2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5b30b4038c_0_23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g25b30b4038c_0_2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5b30b4038c_0_24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g25b30b4038c_0_2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5b30b4038c_0_25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g25b30b4038c_0_2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5b30b4038c_0_25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g25b30b4038c_0_2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5b30b4038c_0_26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g25b30b4038c_0_2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404b84ac87_0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g1404b84ac87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5b30b4038c_0_27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g25b30b4038c_0_2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25b30b4038c_0_27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g25b30b4038c_0_2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5b30b4038c_0_28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g25b30b4038c_0_2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25b30b4038c_0_29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g25b30b4038c_0_2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5b30b4038c_0_29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g25b30b4038c_0_2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5b30b4038c_0_30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g25b30b4038c_0_3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5b30b4038c_0_31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g25b30b4038c_0_3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25b30b4038c_0_32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g25b30b4038c_0_3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1404b84ac87_0_208:notes"/>
          <p:cNvSpPr/>
          <p:nvPr>
            <p:ph idx="2" type="sldImg"/>
          </p:nvPr>
        </p:nvSpPr>
        <p:spPr>
          <a:xfrm>
            <a:off x="38024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1" name="Google Shape;551;g1404b84ac87_0_2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404b84ac87_0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g1404b84ac87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404b84ac87_0_1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g1404b84ac87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ebb28d553f_1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g2ebb28d553f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5b30b4038c_0_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25b30b4038c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5b30b4038c_0_1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25b30b4038c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arget="../slideMasters/slideMaster1.xml" Type="http://schemas.openxmlformats.org/officeDocument/2006/relationships/slideMaster"/><Relationship Id="rId2" Target="../media/image5.png" Type="http://schemas.openxmlformats.org/officeDocument/2006/relationships/image"/><Relationship Id="rId3" Target="../media/image4.jpeg" Type="http://schemas.openxmlformats.org/officeDocument/2006/relationships/image"/></Relationships>
</file>

<file path=ppt/slideLayouts/_rels/slideLayout11.xml.rels><?xml version="1.0" encoding="UTF-8" standalone="yes" ?><Relationships xmlns="http://schemas.openxmlformats.org/package/2006/relationships"><Relationship Id="rId1" Target="../slideMasters/slideMaster1.xml" Type="http://schemas.openxmlformats.org/officeDocument/2006/relationships/slideMaster"/><Relationship Id="rId2" Target="../media/image5.png" Type="http://schemas.openxmlformats.org/officeDocument/2006/relationships/image"/><Relationship Id="rId3" Target="../media/image4.jpeg" Type="http://schemas.openxmlformats.org/officeDocument/2006/relationships/image"/></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arget="../slideMasters/slideMaster2.xml" Type="http://schemas.openxmlformats.org/officeDocument/2006/relationships/slideMaster"/><Relationship Id="rId2" Target="../media/image3.jpeg" Type="http://schemas.openxmlformats.org/officeDocument/2006/relationships/image"/><Relationship Id="rId3" Target="../media/image1.jpg" Type="http://schemas.openxmlformats.org/officeDocument/2006/relationships/image"/></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arget="../slideMasters/slideMaster1.xml" Type="http://schemas.openxmlformats.org/officeDocument/2006/relationships/slideMaster"/><Relationship Id="rId2" Target="../media/image5.png" Type="http://schemas.openxmlformats.org/officeDocument/2006/relationships/image"/><Relationship Id="rId3" Target="../media/image4.jpeg" Type="http://schemas.openxmlformats.org/officeDocument/2006/relationships/image"/></Relationships>
</file>

<file path=ppt/slideLayouts/_rels/slideLayout5.xml.rels><?xml version="1.0" encoding="UTF-8" standalone="yes" ?><Relationships xmlns="http://schemas.openxmlformats.org/package/2006/relationships"><Relationship Id="rId1" Target="../slideMasters/slideMaster1.xml" Type="http://schemas.openxmlformats.org/officeDocument/2006/relationships/slideMaster"/><Relationship Id="rId2" Target="../media/image5.png" Type="http://schemas.openxmlformats.org/officeDocument/2006/relationships/image"/><Relationship Id="rId3" Target="../media/image4.jpeg" Type="http://schemas.openxmlformats.org/officeDocument/2006/relationships/image"/></Relationships>
</file>

<file path=ppt/slideLayouts/_rels/slideLayout6.xml.rels><?xml version="1.0" encoding="UTF-8" standalone="yes" ?><Relationships xmlns="http://schemas.openxmlformats.org/package/2006/relationships"><Relationship Id="rId1" Target="../slideMasters/slideMaster1.xml" Type="http://schemas.openxmlformats.org/officeDocument/2006/relationships/slideMaster"/><Relationship Id="rId2" Target="../media/image5.png" Type="http://schemas.openxmlformats.org/officeDocument/2006/relationships/image"/><Relationship Id="rId3" Target="../media/image4.jpeg" Type="http://schemas.openxmlformats.org/officeDocument/2006/relationships/image"/></Relationships>
</file>

<file path=ppt/slideLayouts/_rels/slideLayout7.xml.rels><?xml version="1.0" encoding="UTF-8" standalone="yes" ?><Relationships xmlns="http://schemas.openxmlformats.org/package/2006/relationships"><Relationship Id="rId1" Target="../slideMasters/slideMaster1.xml" Type="http://schemas.openxmlformats.org/officeDocument/2006/relationships/slideMaster"/><Relationship Id="rId2" Target="../media/image5.png" Type="http://schemas.openxmlformats.org/officeDocument/2006/relationships/image"/><Relationship Id="rId3" Target="../media/image4.jpeg" Type="http://schemas.openxmlformats.org/officeDocument/2006/relationships/image"/></Relationships>
</file>

<file path=ppt/slideLayouts/_rels/slideLayout8.xml.rels><?xml version="1.0" encoding="UTF-8" standalone="yes" ?><Relationships xmlns="http://schemas.openxmlformats.org/package/2006/relationships"><Relationship Id="rId1" Target="../slideMasters/slideMaster1.xml" Type="http://schemas.openxmlformats.org/officeDocument/2006/relationships/slideMaster"/><Relationship Id="rId2" Target="../media/image5.png" Type="http://schemas.openxmlformats.org/officeDocument/2006/relationships/image"/><Relationship Id="rId3" Target="../media/image4.jpeg" Type="http://schemas.openxmlformats.org/officeDocument/2006/relationships/image"/></Relationships>
</file>

<file path=ppt/slideLayouts/_rels/slideLayout9.xml.rels><?xml version="1.0" encoding="UTF-8" standalone="yes" ?><Relationships xmlns="http://schemas.openxmlformats.org/package/2006/relationships"><Relationship Id="rId1" Target="../slideMasters/slideMaster1.xml" Type="http://schemas.openxmlformats.org/officeDocument/2006/relationships/slideMaster"/><Relationship Id="rId2" Target="../media/image5.png" Type="http://schemas.openxmlformats.org/officeDocument/2006/relationships/image"/><Relationship Id="rId3" Target="../media/image4.jpeg" Type="http://schemas.openxmlformats.org/officeDocument/2006/relationships/image"/></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9"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4" name="Shape 64"/>
        <p:cNvGrpSpPr/>
        <p:nvPr/>
      </p:nvGrpSpPr>
      <p:grpSpPr>
        <a:xfrm>
          <a:off x="0" y="0"/>
          <a:ext cx="0" cy="0"/>
          <a:chOff x="0" y="0"/>
          <a:chExt cx="0" cy="0"/>
        </a:xfrm>
      </p:grpSpPr>
      <p:sp>
        <p:nvSpPr>
          <p:cNvPr id="65" name="Google Shape;65;p2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6" name="Google Shape;66;p2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7" name="Google Shape;6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68" name="Google Shape;68;p22"/>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69" name="Google Shape;69;p22"/>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70" name="Google Shape;70;p22"/>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71" name="Google Shape;71;p22"/>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74" name="Google Shape;74;p23"/>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75" name="Google Shape;75;p23"/>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76" name="Google Shape;76;p23"/>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77" name="Google Shape;77;p23"/>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2" name="Shape 82"/>
        <p:cNvGrpSpPr/>
        <p:nvPr/>
      </p:nvGrpSpPr>
      <p:grpSpPr>
        <a:xfrm>
          <a:off x="0" y="0"/>
          <a:ext cx="0" cy="0"/>
          <a:chOff x="0" y="0"/>
          <a:chExt cx="0" cy="0"/>
        </a:xfrm>
      </p:grpSpPr>
      <p:sp>
        <p:nvSpPr>
          <p:cNvPr id="83" name="Google Shape;83;g1404b84ac87_0_1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4" name="Google Shape;84;g1404b84ac87_0_1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5" name="Google Shape;85;g1404b84ac87_0_1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6" name="Shape 86"/>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g1404b84ac87_0_1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9" name="Google Shape;89;g1404b84ac87_0_1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0" name="Shape 90"/>
        <p:cNvGrpSpPr/>
        <p:nvPr/>
      </p:nvGrpSpPr>
      <p:grpSpPr>
        <a:xfrm>
          <a:off x="0" y="0"/>
          <a:ext cx="0" cy="0"/>
          <a:chOff x="0" y="0"/>
          <a:chExt cx="0" cy="0"/>
        </a:xfrm>
      </p:grpSpPr>
      <p:sp>
        <p:nvSpPr>
          <p:cNvPr id="91" name="Google Shape;91;g1404b84ac87_0_14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92" name="Google Shape;92;g1404b84ac87_0_1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sp>
        <p:nvSpPr>
          <p:cNvPr id="94" name="Google Shape;94;g1404b84ac87_0_14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g1404b84ac87_0_14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6" name="Google Shape;96;g1404b84ac87_0_14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7" name="Google Shape;97;g1404b84ac87_0_14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98" name="Google Shape;98;g1404b84ac87_0_1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sp>
        <p:nvSpPr>
          <p:cNvPr id="100" name="Google Shape;100;g1404b84ac87_0_15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01" name="Google Shape;101;g1404b84ac87_0_1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2" name="Shape 102"/>
        <p:cNvGrpSpPr/>
        <p:nvPr/>
      </p:nvGrpSpPr>
      <p:grpSpPr>
        <a:xfrm>
          <a:off x="0" y="0"/>
          <a:ext cx="0" cy="0"/>
          <a:chOff x="0" y="0"/>
          <a:chExt cx="0" cy="0"/>
        </a:xfrm>
      </p:grpSpPr>
      <p:sp>
        <p:nvSpPr>
          <p:cNvPr id="103" name="Google Shape;103;g1404b84ac87_0_15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04" name="Google Shape;104;g1404b84ac87_0_15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05" name="Google Shape;105;g1404b84ac87_0_1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matchingName="4">
  <p:cSld name="4">
    <p:spTree>
      <p:nvGrpSpPr>
        <p:cNvPr id="106" name="Shape 106"/>
        <p:cNvGrpSpPr/>
        <p:nvPr/>
      </p:nvGrpSpPr>
      <p:grpSpPr>
        <a:xfrm>
          <a:off x="0" y="0"/>
          <a:ext cx="0" cy="0"/>
          <a:chOff x="0" y="0"/>
          <a:chExt cx="0" cy="0"/>
        </a:xfrm>
      </p:grpSpPr>
      <p:pic>
        <p:nvPicPr>
          <p:cNvPr descr="A close up of a logo&#10;&#10;Description generated with high confidence" id="107" name="Google Shape;107;g1404b84ac87_0_159"/>
          <p:cNvPicPr preferRelativeResize="0"/>
          <p:nvPr/>
        </p:nvPicPr>
        <p:blipFill rotWithShape="1">
          <a:blip r:embed="rId2">
            <a:alphaModFix/>
          </a:blip>
          <a:srcRect b="0" l="0" r="0" t="0"/>
          <a:stretch/>
        </p:blipFill>
        <p:spPr>
          <a:xfrm>
            <a:off x="7876800" y="183600"/>
            <a:ext cx="766801" cy="766801"/>
          </a:xfrm>
          <a:prstGeom prst="rect">
            <a:avLst/>
          </a:prstGeom>
          <a:noFill/>
          <a:ln>
            <a:noFill/>
          </a:ln>
        </p:spPr>
      </p:pic>
      <p:pic>
        <p:nvPicPr>
          <p:cNvPr descr="A picture containing colorful, colored&#10;&#10;Description generated with very high confidence" id="108" name="Google Shape;108;g1404b84ac87_0_159"/>
          <p:cNvPicPr preferRelativeResize="0"/>
          <p:nvPr/>
        </p:nvPicPr>
        <p:blipFill rotWithShape="1">
          <a:blip r:embed="rId3">
            <a:alphaModFix/>
          </a:blip>
          <a:srcRect b="435" t="43"/>
          <a:stretch/>
        </p:blipFill>
        <p:spPr>
          <a:xfrm>
            <a:off x="0" y="4849200"/>
            <a:ext cx="9144000" cy="294300"/>
          </a:xfrm>
          <a:prstGeom prst="rect">
            <a:avLst/>
          </a:prstGeom>
          <a:noFill/>
          <a:ln>
            <a:noFill/>
          </a:ln>
        </p:spPr>
      </p:pic>
      <p:sp>
        <p:nvSpPr>
          <p:cNvPr id="109" name="Google Shape;109;g1404b84ac87_0_159"/>
          <p:cNvSpPr/>
          <p:nvPr/>
        </p:nvSpPr>
        <p:spPr>
          <a:xfrm>
            <a:off x="8946830" y="4943496"/>
            <a:ext cx="57600" cy="43200"/>
          </a:xfrm>
          <a:prstGeom prst="ellipse">
            <a:avLst/>
          </a:prstGeom>
          <a:solidFill>
            <a:schemeClr val="lt1"/>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050"/>
              <a:buFont typeface="Arial"/>
              <a:buNone/>
            </a:pPr>
            <a:r>
              <a:t/>
            </a:r>
            <a:endParaRPr b="0" cap="none" i="0" strike="noStrike" sz="1050" u="none">
              <a:solidFill>
                <a:schemeClr val="lt1"/>
              </a:solidFill>
              <a:latin typeface="Arial"/>
              <a:ea typeface="Arial"/>
              <a:cs typeface="Arial"/>
              <a:sym typeface="Arial"/>
            </a:endParaRPr>
          </a:p>
        </p:txBody>
      </p:sp>
      <p:sp>
        <p:nvSpPr>
          <p:cNvPr id="110" name="Google Shape;110;g1404b84ac87_0_159"/>
          <p:cNvSpPr/>
          <p:nvPr/>
        </p:nvSpPr>
        <p:spPr>
          <a:xfrm>
            <a:off x="8870400" y="4943496"/>
            <a:ext cx="57600" cy="43200"/>
          </a:xfrm>
          <a:prstGeom prst="ellipse">
            <a:avLst/>
          </a:prstGeom>
          <a:solidFill>
            <a:schemeClr val="lt1"/>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050"/>
              <a:buFont typeface="Arial"/>
              <a:buNone/>
            </a:pPr>
            <a:r>
              <a:t/>
            </a:r>
            <a:endParaRPr b="0" cap="none" i="0" strike="noStrike" sz="1050" u="none">
              <a:solidFill>
                <a:schemeClr val="lt1"/>
              </a:solidFill>
              <a:latin typeface="Arial"/>
              <a:ea typeface="Arial"/>
              <a:cs typeface="Arial"/>
              <a:sym typeface="Arial"/>
            </a:endParaRPr>
          </a:p>
        </p:txBody>
      </p:sp>
      <p:sp>
        <p:nvSpPr>
          <p:cNvPr id="111" name="Google Shape;111;g1404b84ac87_0_159"/>
          <p:cNvSpPr/>
          <p:nvPr/>
        </p:nvSpPr>
        <p:spPr>
          <a:xfrm>
            <a:off x="8793970" y="4943496"/>
            <a:ext cx="57600" cy="43200"/>
          </a:xfrm>
          <a:prstGeom prst="ellipse">
            <a:avLst/>
          </a:prstGeom>
          <a:solidFill>
            <a:schemeClr val="lt1"/>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050"/>
              <a:buFont typeface="Arial"/>
              <a:buNone/>
            </a:pPr>
            <a:r>
              <a:t/>
            </a:r>
            <a:endParaRPr b="0" cap="none" i="0" strike="noStrike" sz="1050" u="none">
              <a:solidFill>
                <a:schemeClr val="lt1"/>
              </a:solidFill>
              <a:latin typeface="Arial"/>
              <a:ea typeface="Arial"/>
              <a:cs typeface="Arial"/>
              <a:sym typeface="Arial"/>
            </a:endParaRPr>
          </a:p>
        </p:txBody>
      </p:sp>
      <p:sp>
        <p:nvSpPr>
          <p:cNvPr id="112" name="Google Shape;112;g1404b84ac87_0_159"/>
          <p:cNvSpPr/>
          <p:nvPr/>
        </p:nvSpPr>
        <p:spPr>
          <a:xfrm>
            <a:off x="8717540" y="4943496"/>
            <a:ext cx="57600" cy="43200"/>
          </a:xfrm>
          <a:prstGeom prst="ellipse">
            <a:avLst/>
          </a:prstGeom>
          <a:solidFill>
            <a:schemeClr val="lt1"/>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050"/>
              <a:buFont typeface="Arial"/>
              <a:buNone/>
            </a:pPr>
            <a:r>
              <a:t/>
            </a:r>
            <a:endParaRPr b="0" cap="none" i="0" strike="noStrike" sz="1050" u="non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 name="Shape 10"/>
        <p:cNvGrpSpPr/>
        <p:nvPr/>
      </p:nvGrpSpPr>
      <p:grpSpPr>
        <a:xfrm>
          <a:off x="0" y="0"/>
          <a:ext cx="0" cy="0"/>
          <a:chOff x="0" y="0"/>
          <a:chExt cx="0" cy="0"/>
        </a:xfrm>
      </p:grpSpPr>
      <p:sp>
        <p:nvSpPr>
          <p:cNvPr id="11" name="Google Shape;11;g1404b84ac87_0_7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 name="Google Shape;12;g1404b84ac87_0_7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3" name="Google Shape;13;g1404b84ac87_0_7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1">
    <p:spTree>
      <p:nvGrpSpPr>
        <p:cNvPr id="113" name="Shape 113"/>
        <p:cNvGrpSpPr/>
        <p:nvPr/>
      </p:nvGrpSpPr>
      <p:grpSpPr>
        <a:xfrm>
          <a:off x="0" y="0"/>
          <a:ext cx="0" cy="0"/>
          <a:chOff x="0" y="0"/>
          <a:chExt cx="0" cy="0"/>
        </a:xfrm>
      </p:grpSpPr>
      <p:sp>
        <p:nvSpPr>
          <p:cNvPr id="114" name="Google Shape;114;g25b30b4038c_0_406"/>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5" name="Google Shape;115;g25b30b4038c_0_406"/>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1600"/>
              </a:spcAft>
              <a:buClr>
                <a:schemeClr val="dk1"/>
              </a:buClr>
              <a:buSzPts val="1200"/>
              <a:buNone/>
              <a:defRPr sz="1200"/>
            </a:lvl9pPr>
          </a:lstStyle>
          <a:p/>
        </p:txBody>
      </p:sp>
      <p:sp>
        <p:nvSpPr>
          <p:cNvPr id="116" name="Google Shape;116;g25b30b4038c_0_40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17" name="Google Shape;117;g25b30b4038c_0_40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18" name="Google Shape;118;g25b30b4038c_0_40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9" name="Shape 119"/>
        <p:cNvGrpSpPr/>
        <p:nvPr/>
      </p:nvGrpSpPr>
      <p:grpSpPr>
        <a:xfrm>
          <a:off x="0" y="0"/>
          <a:ext cx="0" cy="0"/>
          <a:chOff x="0" y="0"/>
          <a:chExt cx="0" cy="0"/>
        </a:xfrm>
      </p:grpSpPr>
      <p:sp>
        <p:nvSpPr>
          <p:cNvPr id="120" name="Google Shape;120;g25b30b4038c_0_41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21" name="Google Shape;121;g25b30b4038c_0_4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22" name="Google Shape;122;g25b30b4038c_0_41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1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6" name="Google Shape;16;p1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7" name="Google Shape;17;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1" name="Google Shape;21;p16"/>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22" name="Google Shape;22;p16"/>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23" name="Google Shape;23;p16"/>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24" name="Google Shape;24;p16"/>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8" name="Google Shape;28;p17"/>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29" name="Google Shape;29;p17"/>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30" name="Google Shape;30;p17"/>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31" name="Google Shape;31;p17"/>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1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1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18"/>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37" name="Google Shape;37;p18"/>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38" name="Google Shape;38;p18"/>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39" name="Google Shape;39;p18"/>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1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2" name="Google Shape;42;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19"/>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44" name="Google Shape;44;p19"/>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45" name="Google Shape;45;p19"/>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46" name="Google Shape;46;p19"/>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2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0" name="Google Shape;50;p2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2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2" name="Google Shape;52;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3" name="Google Shape;53;p20"/>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54" name="Google Shape;54;p20"/>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55" name="Google Shape;55;p20"/>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56" name="Google Shape;56;p20"/>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7" name="Shape 57"/>
        <p:cNvGrpSpPr/>
        <p:nvPr/>
      </p:nvGrpSpPr>
      <p:grpSpPr>
        <a:xfrm>
          <a:off x="0" y="0"/>
          <a:ext cx="0" cy="0"/>
          <a:chOff x="0" y="0"/>
          <a:chExt cx="0" cy="0"/>
        </a:xfrm>
      </p:grpSpPr>
      <p:sp>
        <p:nvSpPr>
          <p:cNvPr id="58" name="Google Shape;58;p2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59" name="Google Shape;5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p21"/>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61" name="Google Shape;61;p21"/>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62" name="Google Shape;62;p21"/>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63" name="Google Shape;63;p21"/>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3.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sp>
        <p:nvSpPr>
          <p:cNvPr id="79" name="Google Shape;79;g1404b84ac87_0_1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80" name="Google Shape;80;g1404b84ac87_0_1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1" name="Google Shape;81;g1404b84ac87_0_1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21.jpg"/><Relationship Id="rId6" Type="http://schemas.openxmlformats.org/officeDocument/2006/relationships/image" Target="../media/image30.jpg"/><Relationship Id="rId7" Type="http://schemas.openxmlformats.org/officeDocument/2006/relationships/image" Target="../media/image38.jpg"/><Relationship Id="rId8" Type="http://schemas.openxmlformats.org/officeDocument/2006/relationships/image" Target="../media/image35.jpg"/></Relationships>
</file>

<file path=ppt/slides/_rels/slide16.xml.rels><?xml version="1.0" encoding="UTF-8" standalone="yes" ?><Relationships xmlns="http://schemas.openxmlformats.org/package/2006/relationships"><Relationship Id="rId1" Target="../slideLayouts/slideLayout21.xml" Type="http://schemas.openxmlformats.org/officeDocument/2006/relationships/slideLayout"/><Relationship Id="rId2" Target="../notesSlides/notesSlide16.xml" Type="http://schemas.openxmlformats.org/officeDocument/2006/relationships/notesSlide"/><Relationship Id="rId3" Target="../media/image2.png" Type="http://schemas.openxmlformats.org/officeDocument/2006/relationships/image"/><Relationship Id="rId4" Target="../media/image17.png" Type="http://schemas.openxmlformats.org/officeDocument/2006/relationships/image"/><Relationship Id="rId5" Target="../media/image40.jpeg" Type="http://schemas.openxmlformats.org/officeDocument/2006/relationships/image"/></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48.jpg"/><Relationship Id="rId6" Type="http://schemas.openxmlformats.org/officeDocument/2006/relationships/image" Target="../media/image20.jpg"/><Relationship Id="rId7" Type="http://schemas.openxmlformats.org/officeDocument/2006/relationships/image" Target="../media/image41.jpg"/><Relationship Id="rId8" Type="http://schemas.openxmlformats.org/officeDocument/2006/relationships/image" Target="../media/image22.jpg"/></Relationships>
</file>

<file path=ppt/slides/_rels/slide18.xml.rels><?xml version="1.0" encoding="UTF-8" standalone="yes" ?><Relationships xmlns="http://schemas.openxmlformats.org/package/2006/relationships"><Relationship Id="rId1" Target="../slideLayouts/slideLayout21.xml" Type="http://schemas.openxmlformats.org/officeDocument/2006/relationships/slideLayout"/><Relationship Id="rId2" Target="../notesSlides/notesSlide18.xml" Type="http://schemas.openxmlformats.org/officeDocument/2006/relationships/notesSlide"/><Relationship Id="rId3" Target="../media/image2.png" Type="http://schemas.openxmlformats.org/officeDocument/2006/relationships/image"/><Relationship Id="rId4" Target="../media/image17.png" Type="http://schemas.openxmlformats.org/officeDocument/2006/relationships/image"/><Relationship Id="rId5" Target="../media/image31.jpeg" Type="http://schemas.openxmlformats.org/officeDocument/2006/relationships/image"/></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37.jpg"/><Relationship Id="rId6" Type="http://schemas.openxmlformats.org/officeDocument/2006/relationships/image" Target="../media/image27.png"/><Relationship Id="rId7" Type="http://schemas.openxmlformats.org/officeDocument/2006/relationships/image" Target="../media/image24.jpg"/><Relationship Id="rId8" Type="http://schemas.openxmlformats.org/officeDocument/2006/relationships/image" Target="../media/image2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2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28.jpg"/><Relationship Id="rId6" Type="http://schemas.openxmlformats.org/officeDocument/2006/relationships/image" Target="../media/image25.jpg"/><Relationship Id="rId7" Type="http://schemas.openxmlformats.org/officeDocument/2006/relationships/image" Target="../media/image56.jpg"/><Relationship Id="rId8" Type="http://schemas.openxmlformats.org/officeDocument/2006/relationships/image" Target="../media/image2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36.jpg"/><Relationship Id="rId6" Type="http://schemas.openxmlformats.org/officeDocument/2006/relationships/image" Target="../media/image32.jpg"/><Relationship Id="rId7" Type="http://schemas.openxmlformats.org/officeDocument/2006/relationships/image" Target="../media/image59.png"/><Relationship Id="rId8" Type="http://schemas.openxmlformats.org/officeDocument/2006/relationships/image" Target="../media/image5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3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33.jpg"/><Relationship Id="rId6" Type="http://schemas.openxmlformats.org/officeDocument/2006/relationships/image" Target="../media/image51.jpg"/><Relationship Id="rId7" Type="http://schemas.openxmlformats.org/officeDocument/2006/relationships/image" Target="../media/image42.jpg"/><Relationship Id="rId8" Type="http://schemas.openxmlformats.org/officeDocument/2006/relationships/image" Target="../media/image60.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46.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43.jpg"/><Relationship Id="rId6" Type="http://schemas.openxmlformats.org/officeDocument/2006/relationships/image" Target="../media/image45.jpg"/><Relationship Id="rId7" Type="http://schemas.openxmlformats.org/officeDocument/2006/relationships/image" Target="../media/image57.jpg"/><Relationship Id="rId8" Type="http://schemas.openxmlformats.org/officeDocument/2006/relationships/image" Target="../media/image5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49.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10.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68.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47.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5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58.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5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50.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44.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7.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66.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8.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70.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9.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6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8.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0.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64.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1.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67.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2.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77.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3.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6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4.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73.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5.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63.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6.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72.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7.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78.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 Id="rId3" Type="http://schemas.openxmlformats.org/officeDocument/2006/relationships/image" Target="../media/image7.png"/><Relationship Id="rId4" Type="http://schemas.openxmlformats.org/officeDocument/2006/relationships/image" Target="../media/image69.png"/><Relationship Id="rId11" Type="http://schemas.openxmlformats.org/officeDocument/2006/relationships/image" Target="../media/image80.png"/><Relationship Id="rId10" Type="http://schemas.openxmlformats.org/officeDocument/2006/relationships/image" Target="../media/image75.png"/><Relationship Id="rId12" Type="http://schemas.openxmlformats.org/officeDocument/2006/relationships/image" Target="../media/image79.png"/><Relationship Id="rId9" Type="http://schemas.openxmlformats.org/officeDocument/2006/relationships/image" Target="../media/image76.png"/><Relationship Id="rId5" Type="http://schemas.openxmlformats.org/officeDocument/2006/relationships/image" Target="../media/image71.png"/><Relationship Id="rId6" Type="http://schemas.openxmlformats.org/officeDocument/2006/relationships/image" Target="../media/image74.png"/><Relationship Id="rId7" Type="http://schemas.openxmlformats.org/officeDocument/2006/relationships/hyperlink" Target="https://learn.codemithra.com/" TargetMode="External"/><Relationship Id="rId8" Type="http://schemas.openxmlformats.org/officeDocument/2006/relationships/hyperlink" Target="https://learn.codemithra.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g1404b84ac87_0_0"/>
          <p:cNvPicPr preferRelativeResize="0"/>
          <p:nvPr/>
        </p:nvPicPr>
        <p:blipFill rotWithShape="1">
          <a:blip r:embed="rId3">
            <a:alphaModFix/>
          </a:blip>
          <a:srcRect b="0" l="0" r="0" t="0"/>
          <a:stretch/>
        </p:blipFill>
        <p:spPr>
          <a:xfrm>
            <a:off x="2808000" y="966512"/>
            <a:ext cx="2646000" cy="3210481"/>
          </a:xfrm>
          <a:prstGeom prst="rect">
            <a:avLst/>
          </a:prstGeom>
          <a:noFill/>
          <a:ln>
            <a:noFill/>
          </a:ln>
        </p:spPr>
      </p:pic>
    </p:spTree>
  </p:cSld>
  <p:clrMapOvr>
    <a:masterClrMapping/>
  </p:clrMapOvr>
</p:sld>
</file>

<file path=ppt/slides/slide10.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206" name="Shape 206"/>
        <p:cNvGrpSpPr/>
        <p:nvPr/>
      </p:nvGrpSpPr>
      <p:grpSpPr>
        <a:xfrm>
          <a:off x="0" y="0"/>
          <a:ext cx="0" cy="0"/>
          <a:chOff x="0" y="0"/>
          <a:chExt cx="0" cy="0"/>
        </a:xfrm>
      </p:grpSpPr>
      <p:pic>
        <p:nvPicPr>
          <p:cNvPr id="207" name="Google Shape;207;g25b30b4038c_0_19"/>
          <p:cNvPicPr preferRelativeResize="0"/>
          <p:nvPr/>
        </p:nvPicPr>
        <p:blipFill rotWithShape="1">
          <a:blip r:embed="rId3">
            <a:alphaModFix/>
          </a:blip>
          <a:srcRect b="12748" l="12" r="9435"/>
          <a:stretch/>
        </p:blipFill>
        <p:spPr>
          <a:xfrm flipH="1" rot="10800000">
            <a:off x="0" y="-1"/>
            <a:ext cx="3070860" cy="772716"/>
          </a:xfrm>
          <a:prstGeom prst="rect">
            <a:avLst/>
          </a:prstGeom>
          <a:noFill/>
          <a:ln>
            <a:noFill/>
          </a:ln>
        </p:spPr>
      </p:pic>
      <p:pic>
        <p:nvPicPr>
          <p:cNvPr id="208" name="Google Shape;208;g25b30b4038c_0_19"/>
          <p:cNvPicPr preferRelativeResize="0"/>
          <p:nvPr/>
        </p:nvPicPr>
        <p:blipFill rotWithShape="1">
          <a:blip r:embed="rId3">
            <a:alphaModFix/>
          </a:blip>
          <a:srcRect b="282" l="35699" r="-26250" t="19443"/>
          <a:stretch/>
        </p:blipFill>
        <p:spPr>
          <a:xfrm>
            <a:off x="0" y="4152900"/>
            <a:ext cx="4511040" cy="986551"/>
          </a:xfrm>
          <a:prstGeom prst="rect">
            <a:avLst/>
          </a:prstGeom>
          <a:noFill/>
          <a:ln>
            <a:noFill/>
          </a:ln>
        </p:spPr>
      </p:pic>
      <p:pic>
        <p:nvPicPr>
          <p:cNvPr id="209" name="Google Shape;209;g25b30b4038c_0_19"/>
          <p:cNvPicPr preferRelativeResize="0"/>
          <p:nvPr/>
        </p:nvPicPr>
        <p:blipFill rotWithShape="1">
          <a:blip r:embed="rId4">
            <a:alphaModFix/>
          </a:blip>
          <a:srcRect r="64"/>
          <a:stretch/>
        </p:blipFill>
        <p:spPr>
          <a:xfrm>
            <a:off x="8358582" y="14728"/>
            <a:ext cx="785418" cy="827044"/>
          </a:xfrm>
          <a:prstGeom prst="rect">
            <a:avLst/>
          </a:prstGeom>
          <a:noFill/>
          <a:ln>
            <a:noFill/>
          </a:ln>
        </p:spPr>
      </p:pic>
      <p:sp>
        <p:nvSpPr>
          <p:cNvPr id="210" name="Google Shape;210;g25b30b4038c_0_19"/>
          <p:cNvSpPr txBox="1"/>
          <p:nvPr/>
        </p:nvSpPr>
        <p:spPr>
          <a:xfrm>
            <a:off x="628650" y="991017"/>
            <a:ext cx="7886700" cy="346200"/>
          </a:xfrm>
          <a:prstGeom prst="rect">
            <a:avLst/>
          </a:prstGeom>
          <a:noFill/>
          <a:ln>
            <a:noFill/>
          </a:ln>
        </p:spPr>
        <p:txBody>
          <a:bodyPr anchor="t" anchorCtr="0" bIns="34275" lIns="68575" rIns="68575" spcFirstLastPara="1" tIns="34275" wrap="square">
            <a:spAutoFit/>
          </a:bodyPr>
          <a:lstStyle/>
          <a:p>
            <a:pPr algn="l" indent="0" lvl="0" marL="0" marR="0" rtl="0">
              <a:spcBef>
                <a:spcPts val="0"/>
              </a:spcBef>
              <a:spcAft>
                <a:spcPts val="0"/>
              </a:spcAft>
              <a:buNone/>
            </a:pPr>
            <a:r>
              <a:rPr lang="en-US" sz="1800">
                <a:solidFill>
                  <a:srgbClr val="2D2D2D"/>
                </a:solidFill>
                <a:latin typeface="Noto Sans"/>
                <a:ea typeface="Noto Sans"/>
                <a:cs typeface="Noto Sans"/>
                <a:sym typeface="Noto Sans"/>
              </a:rPr>
              <a:t>2. H</a:t>
            </a:r>
            <a:r>
              <a:rPr b="0" i="0" lang="en-US" sz="1800">
                <a:solidFill>
                  <a:srgbClr val="2D2D2D"/>
                </a:solidFill>
                <a:latin typeface="Noto Sans"/>
                <a:ea typeface="Noto Sans"/>
                <a:cs typeface="Noto Sans"/>
                <a:sym typeface="Noto Sans"/>
              </a:rPr>
              <a:t>ow many Ping pong balls fit into an aeroplane</a:t>
            </a:r>
            <a:r>
              <a:rPr lang="en-US" sz="1800">
                <a:solidFill>
                  <a:srgbClr val="2D2D2D"/>
                </a:solidFill>
                <a:latin typeface="Noto Sans"/>
                <a:ea typeface="Noto Sans"/>
                <a:cs typeface="Noto Sans"/>
                <a:sym typeface="Noto Sans"/>
              </a:rPr>
              <a:t>?</a:t>
            </a:r>
            <a:endParaRPr sz="1800">
              <a:solidFill>
                <a:schemeClr val="dk1"/>
              </a:solidFill>
              <a:latin typeface="Calibri"/>
              <a:ea typeface="Calibri"/>
              <a:cs typeface="Calibri"/>
              <a:sym typeface="Calibri"/>
            </a:endParaRPr>
          </a:p>
        </p:txBody>
      </p:sp>
      <p:sp>
        <p:nvSpPr>
          <p:cNvPr id="211" name="Google Shape;211;g25b30b4038c_0_19"/>
          <p:cNvSpPr txBox="1"/>
          <p:nvPr/>
        </p:nvSpPr>
        <p:spPr>
          <a:xfrm>
            <a:off x="628650" y="3348530"/>
            <a:ext cx="7388700" cy="1177500"/>
          </a:xfrm>
          <a:prstGeom prst="rect">
            <a:avLst/>
          </a:prstGeom>
          <a:noFill/>
          <a:ln>
            <a:noFill/>
          </a:ln>
        </p:spPr>
        <p:txBody>
          <a:bodyPr anchor="t" anchorCtr="0" bIns="34275" lIns="68575" rIns="68575" spcFirstLastPara="1" tIns="34275" wrap="square">
            <a:spAutoFit/>
          </a:bodyPr>
          <a:lstStyle/>
          <a:p>
            <a:pPr algn="l" indent="0" lvl="0" marL="0" marR="0" rtl="0">
              <a:spcBef>
                <a:spcPts val="0"/>
              </a:spcBef>
              <a:spcAft>
                <a:spcPts val="0"/>
              </a:spcAft>
              <a:buNone/>
            </a:pPr>
            <a:r>
              <a:rPr b="1" i="0" lang="en-US" sz="1800">
                <a:solidFill>
                  <a:srgbClr val="2D2D2D"/>
                </a:solidFill>
                <a:latin typeface="Noto Sans"/>
                <a:ea typeface="Noto Sans"/>
                <a:cs typeface="Noto Sans"/>
                <a:sym typeface="Noto Sans"/>
              </a:rPr>
              <a:t>Answer:</a:t>
            </a:r>
            <a:r>
              <a:rPr b="0" i="0" lang="en-US" sz="1800">
                <a:solidFill>
                  <a:srgbClr val="2D2D2D"/>
                </a:solidFill>
                <a:latin typeface="Noto Sans"/>
                <a:ea typeface="Noto Sans"/>
                <a:cs typeface="Noto Sans"/>
                <a:sym typeface="Noto Sans"/>
              </a:rPr>
              <a:t> </a:t>
            </a:r>
            <a:r>
              <a:rPr b="0" i="1" lang="en-US" sz="1800">
                <a:solidFill>
                  <a:srgbClr val="2D2D2D"/>
                </a:solidFill>
                <a:latin typeface="Noto Sans"/>
                <a:ea typeface="Noto Sans"/>
                <a:cs typeface="Noto Sans"/>
                <a:sym typeface="Noto Sans"/>
              </a:rPr>
              <a:t>"I require to first know the volume of a pingpong ball and the volume inside which specific plane is in question. Then I can divide the volume of the plane by the volume of one ball to give me an estimate of how many pingpong balls fit inside."</a:t>
            </a:r>
            <a:endParaRPr sz="1800">
              <a:solidFill>
                <a:schemeClr val="dk1"/>
              </a:solidFill>
              <a:latin typeface="Calibri"/>
              <a:ea typeface="Calibri"/>
              <a:cs typeface="Calibri"/>
              <a:sym typeface="Calibri"/>
            </a:endParaRPr>
          </a:p>
        </p:txBody>
      </p:sp>
      <p:sp>
        <p:nvSpPr>
          <p:cNvPr id="212" name="Google Shape;212;g25b30b4038c_0_19"/>
          <p:cNvSpPr txBox="1"/>
          <p:nvPr/>
        </p:nvSpPr>
        <p:spPr>
          <a:xfrm>
            <a:off x="628650" y="2734854"/>
            <a:ext cx="7388700" cy="531000"/>
          </a:xfrm>
          <a:prstGeom prst="rect">
            <a:avLst/>
          </a:prstGeom>
          <a:noFill/>
          <a:ln>
            <a:noFill/>
          </a:ln>
        </p:spPr>
        <p:txBody>
          <a:bodyPr anchor="t" anchorCtr="0" bIns="34275" lIns="68575" rIns="68575" spcFirstLastPara="1" tIns="34275" wrap="square">
            <a:spAutoFit/>
          </a:bodyPr>
          <a:lstStyle/>
          <a:p>
            <a:pPr algn="l" indent="0" lvl="0" marL="0" marR="0" rtl="0">
              <a:spcBef>
                <a:spcPts val="0"/>
              </a:spcBef>
              <a:spcAft>
                <a:spcPts val="0"/>
              </a:spcAft>
              <a:buNone/>
            </a:pPr>
            <a:r>
              <a:rPr b="1" i="0" lang="en-US" sz="1500">
                <a:solidFill>
                  <a:srgbClr val="2D2D2D"/>
                </a:solidFill>
                <a:latin typeface="Noto Sans"/>
                <a:ea typeface="Noto Sans"/>
                <a:cs typeface="Noto Sans"/>
                <a:sym typeface="Noto Sans"/>
              </a:rPr>
              <a:t>NOTE : How you approach the problem and what you inquire about is more important</a:t>
            </a:r>
            <a:endParaRPr b="1" sz="15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216" name="Shape 216"/>
        <p:cNvGrpSpPr/>
        <p:nvPr/>
      </p:nvGrpSpPr>
      <p:grpSpPr>
        <a:xfrm>
          <a:off x="0" y="0"/>
          <a:ext cx="0" cy="0"/>
          <a:chOff x="0" y="0"/>
          <a:chExt cx="0" cy="0"/>
        </a:xfrm>
      </p:grpSpPr>
      <p:pic>
        <p:nvPicPr>
          <p:cNvPr id="217" name="Google Shape;217;g25b30b4038c_0_28"/>
          <p:cNvPicPr preferRelativeResize="0"/>
          <p:nvPr/>
        </p:nvPicPr>
        <p:blipFill rotWithShape="1">
          <a:blip r:embed="rId3">
            <a:alphaModFix/>
          </a:blip>
          <a:srcRect b="12748" l="12" r="9435"/>
          <a:stretch/>
        </p:blipFill>
        <p:spPr>
          <a:xfrm flipH="1" rot="10800000">
            <a:off x="0" y="-1"/>
            <a:ext cx="3070860" cy="772716"/>
          </a:xfrm>
          <a:prstGeom prst="rect">
            <a:avLst/>
          </a:prstGeom>
          <a:noFill/>
          <a:ln>
            <a:noFill/>
          </a:ln>
        </p:spPr>
      </p:pic>
      <p:pic>
        <p:nvPicPr>
          <p:cNvPr id="218" name="Google Shape;218;g25b30b4038c_0_28"/>
          <p:cNvPicPr preferRelativeResize="0"/>
          <p:nvPr/>
        </p:nvPicPr>
        <p:blipFill rotWithShape="1">
          <a:blip r:embed="rId3">
            <a:alphaModFix/>
          </a:blip>
          <a:srcRect b="282" l="35699" r="-26250" t="19443"/>
          <a:stretch/>
        </p:blipFill>
        <p:spPr>
          <a:xfrm>
            <a:off x="0" y="4152900"/>
            <a:ext cx="4511040" cy="986551"/>
          </a:xfrm>
          <a:prstGeom prst="rect">
            <a:avLst/>
          </a:prstGeom>
          <a:noFill/>
          <a:ln>
            <a:noFill/>
          </a:ln>
        </p:spPr>
      </p:pic>
      <p:pic>
        <p:nvPicPr>
          <p:cNvPr id="219" name="Google Shape;219;g25b30b4038c_0_28"/>
          <p:cNvPicPr preferRelativeResize="0"/>
          <p:nvPr/>
        </p:nvPicPr>
        <p:blipFill rotWithShape="1">
          <a:blip r:embed="rId4">
            <a:alphaModFix/>
          </a:blip>
          <a:srcRect r="64"/>
          <a:stretch/>
        </p:blipFill>
        <p:spPr>
          <a:xfrm>
            <a:off x="8358582" y="14728"/>
            <a:ext cx="785418" cy="827044"/>
          </a:xfrm>
          <a:prstGeom prst="rect">
            <a:avLst/>
          </a:prstGeom>
          <a:noFill/>
          <a:ln>
            <a:noFill/>
          </a:ln>
        </p:spPr>
      </p:pic>
      <p:sp>
        <p:nvSpPr>
          <p:cNvPr id="220" name="Google Shape;220;g25b30b4038c_0_28"/>
          <p:cNvSpPr txBox="1"/>
          <p:nvPr/>
        </p:nvSpPr>
        <p:spPr>
          <a:xfrm>
            <a:off x="628650" y="884471"/>
            <a:ext cx="7886700" cy="623400"/>
          </a:xfrm>
          <a:prstGeom prst="rect">
            <a:avLst/>
          </a:prstGeom>
          <a:noFill/>
          <a:ln>
            <a:noFill/>
          </a:ln>
        </p:spPr>
        <p:txBody>
          <a:bodyPr anchor="t" anchorCtr="0" bIns="34275" lIns="68575" rIns="68575" spcFirstLastPara="1" tIns="34275" wrap="square">
            <a:spAutoFit/>
          </a:bodyPr>
          <a:lstStyle/>
          <a:p>
            <a:pPr algn="l" indent="0" lvl="0" marL="0" marR="0" rtl="0">
              <a:spcBef>
                <a:spcPts val="0"/>
              </a:spcBef>
              <a:spcAft>
                <a:spcPts val="0"/>
              </a:spcAft>
              <a:buNone/>
            </a:pPr>
            <a:r>
              <a:rPr b="0" i="0" lang="en-US" sz="1800">
                <a:solidFill>
                  <a:srgbClr val="2D2D2D"/>
                </a:solidFill>
                <a:latin typeface="Noto Sans"/>
                <a:ea typeface="Noto Sans"/>
                <a:cs typeface="Noto Sans"/>
                <a:sym typeface="Noto Sans"/>
              </a:rPr>
              <a:t>3. how much a pear costs if an apple is 40 rupees, a banana is 60 rupees and grapefruit is 80 rupees.</a:t>
            </a:r>
            <a:endParaRPr sz="1800">
              <a:solidFill>
                <a:schemeClr val="dk1"/>
              </a:solidFill>
              <a:latin typeface="Calibri"/>
              <a:ea typeface="Calibri"/>
              <a:cs typeface="Calibri"/>
              <a:sym typeface="Calibri"/>
            </a:endParaRPr>
          </a:p>
        </p:txBody>
      </p:sp>
      <p:sp>
        <p:nvSpPr>
          <p:cNvPr id="221" name="Google Shape;221;g25b30b4038c_0_28"/>
          <p:cNvSpPr txBox="1"/>
          <p:nvPr/>
        </p:nvSpPr>
        <p:spPr>
          <a:xfrm>
            <a:off x="628650" y="3289534"/>
            <a:ext cx="7658100" cy="623400"/>
          </a:xfrm>
          <a:prstGeom prst="rect">
            <a:avLst/>
          </a:prstGeom>
          <a:noFill/>
          <a:ln>
            <a:noFill/>
          </a:ln>
        </p:spPr>
        <p:txBody>
          <a:bodyPr anchor="t" anchorCtr="0" bIns="34275" lIns="68575" rIns="68575" spcFirstLastPara="1" tIns="34275" wrap="square">
            <a:spAutoFit/>
          </a:bodyPr>
          <a:lstStyle/>
          <a:p>
            <a:pPr algn="l" indent="0" lvl="0" marL="0" marR="0" rtl="0">
              <a:spcBef>
                <a:spcPts val="0"/>
              </a:spcBef>
              <a:spcAft>
                <a:spcPts val="0"/>
              </a:spcAft>
              <a:buNone/>
            </a:pPr>
            <a:r>
              <a:rPr b="1" i="0" lang="en-US" sz="1800">
                <a:solidFill>
                  <a:srgbClr val="2D2D2D"/>
                </a:solidFill>
                <a:latin typeface="Noto Sans"/>
                <a:ea typeface="Noto Sans"/>
                <a:cs typeface="Noto Sans"/>
                <a:sym typeface="Noto Sans"/>
              </a:rPr>
              <a:t>Answer:</a:t>
            </a:r>
            <a:r>
              <a:rPr b="0" i="0" lang="en-US" sz="1800">
                <a:solidFill>
                  <a:srgbClr val="2D2D2D"/>
                </a:solidFill>
                <a:latin typeface="Noto Sans"/>
                <a:ea typeface="Noto Sans"/>
                <a:cs typeface="Noto Sans"/>
                <a:sym typeface="Noto Sans"/>
              </a:rPr>
              <a:t> </a:t>
            </a:r>
            <a:r>
              <a:rPr b="0" i="1" lang="en-US" sz="1800">
                <a:solidFill>
                  <a:srgbClr val="2D2D2D"/>
                </a:solidFill>
                <a:latin typeface="Noto Sans"/>
                <a:ea typeface="Noto Sans"/>
                <a:cs typeface="Noto Sans"/>
                <a:sym typeface="Noto Sans"/>
              </a:rPr>
              <a:t>"In counting up the vowels of each fruit word, it looks like each vowel is 20 rupees, so a pear costs 40 rupees."</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225" name="Shape 225"/>
        <p:cNvGrpSpPr/>
        <p:nvPr/>
      </p:nvGrpSpPr>
      <p:grpSpPr>
        <a:xfrm>
          <a:off x="0" y="0"/>
          <a:ext cx="0" cy="0"/>
          <a:chOff x="0" y="0"/>
          <a:chExt cx="0" cy="0"/>
        </a:xfrm>
      </p:grpSpPr>
      <p:pic>
        <p:nvPicPr>
          <p:cNvPr id="226" name="Google Shape;226;g25b30b4038c_0_36"/>
          <p:cNvPicPr preferRelativeResize="0"/>
          <p:nvPr/>
        </p:nvPicPr>
        <p:blipFill rotWithShape="1">
          <a:blip r:embed="rId3">
            <a:alphaModFix/>
          </a:blip>
          <a:srcRect b="12748" l="12" r="9435"/>
          <a:stretch/>
        </p:blipFill>
        <p:spPr>
          <a:xfrm flipH="1" rot="10800000">
            <a:off x="0" y="-1"/>
            <a:ext cx="3070860" cy="772716"/>
          </a:xfrm>
          <a:prstGeom prst="rect">
            <a:avLst/>
          </a:prstGeom>
          <a:noFill/>
          <a:ln>
            <a:noFill/>
          </a:ln>
        </p:spPr>
      </p:pic>
      <p:pic>
        <p:nvPicPr>
          <p:cNvPr id="227" name="Google Shape;227;g25b30b4038c_0_36"/>
          <p:cNvPicPr preferRelativeResize="0"/>
          <p:nvPr/>
        </p:nvPicPr>
        <p:blipFill rotWithShape="1">
          <a:blip r:embed="rId3">
            <a:alphaModFix/>
          </a:blip>
          <a:srcRect b="282" l="35699" r="-26250" t="19443"/>
          <a:stretch/>
        </p:blipFill>
        <p:spPr>
          <a:xfrm>
            <a:off x="0" y="4152900"/>
            <a:ext cx="4511040" cy="986551"/>
          </a:xfrm>
          <a:prstGeom prst="rect">
            <a:avLst/>
          </a:prstGeom>
          <a:noFill/>
          <a:ln>
            <a:noFill/>
          </a:ln>
        </p:spPr>
      </p:pic>
      <p:pic>
        <p:nvPicPr>
          <p:cNvPr id="228" name="Google Shape;228;g25b30b4038c_0_36"/>
          <p:cNvPicPr preferRelativeResize="0"/>
          <p:nvPr/>
        </p:nvPicPr>
        <p:blipFill rotWithShape="1">
          <a:blip r:embed="rId4">
            <a:alphaModFix/>
          </a:blip>
          <a:srcRect r="64"/>
          <a:stretch/>
        </p:blipFill>
        <p:spPr>
          <a:xfrm>
            <a:off x="8358582" y="14728"/>
            <a:ext cx="785418" cy="827044"/>
          </a:xfrm>
          <a:prstGeom prst="rect">
            <a:avLst/>
          </a:prstGeom>
          <a:noFill/>
          <a:ln>
            <a:noFill/>
          </a:ln>
        </p:spPr>
      </p:pic>
      <p:sp>
        <p:nvSpPr>
          <p:cNvPr id="229" name="Google Shape;229;g25b30b4038c_0_36"/>
          <p:cNvSpPr txBox="1"/>
          <p:nvPr/>
        </p:nvSpPr>
        <p:spPr>
          <a:xfrm>
            <a:off x="822960" y="841772"/>
            <a:ext cx="7239000" cy="623400"/>
          </a:xfrm>
          <a:prstGeom prst="rect">
            <a:avLst/>
          </a:prstGeom>
          <a:noFill/>
          <a:ln>
            <a:noFill/>
          </a:ln>
        </p:spPr>
        <p:txBody>
          <a:bodyPr anchor="t" anchorCtr="0" bIns="34275" lIns="68575" rIns="68575" spcFirstLastPara="1" tIns="34275" wrap="square">
            <a:spAutoFit/>
          </a:bodyPr>
          <a:lstStyle/>
          <a:p>
            <a:pPr algn="l" indent="0" lvl="0" marL="0" marR="0" rtl="0">
              <a:spcBef>
                <a:spcPts val="0"/>
              </a:spcBef>
              <a:spcAft>
                <a:spcPts val="0"/>
              </a:spcAft>
              <a:buNone/>
            </a:pPr>
            <a:r>
              <a:rPr i="0" lang="en-US" sz="1800">
                <a:solidFill>
                  <a:srgbClr val="36393E"/>
                </a:solidFill>
                <a:latin typeface="Noto Sans"/>
                <a:ea typeface="Noto Sans"/>
                <a:cs typeface="Noto Sans"/>
                <a:sym typeface="Noto Sans"/>
              </a:rPr>
              <a:t>4. The day followed by the day after tomorrow is four days before Monday. What day is it today?</a:t>
            </a:r>
            <a:endParaRPr sz="1800">
              <a:solidFill>
                <a:schemeClr val="dk1"/>
              </a:solidFill>
              <a:latin typeface="Noto Sans"/>
              <a:ea typeface="Noto Sans"/>
              <a:cs typeface="Noto Sans"/>
              <a:sym typeface="Noto Sans"/>
            </a:endParaRPr>
          </a:p>
        </p:txBody>
      </p:sp>
      <p:sp>
        <p:nvSpPr>
          <p:cNvPr id="230" name="Google Shape;230;g25b30b4038c_0_36"/>
          <p:cNvSpPr txBox="1"/>
          <p:nvPr/>
        </p:nvSpPr>
        <p:spPr>
          <a:xfrm>
            <a:off x="822960" y="3332232"/>
            <a:ext cx="7239000" cy="900300"/>
          </a:xfrm>
          <a:prstGeom prst="rect">
            <a:avLst/>
          </a:prstGeom>
          <a:noFill/>
          <a:ln>
            <a:noFill/>
          </a:ln>
        </p:spPr>
        <p:txBody>
          <a:bodyPr anchor="t" anchorCtr="0" bIns="34275" lIns="68575" rIns="68575" spcFirstLastPara="1" tIns="34275" wrap="square">
            <a:spAutoFit/>
          </a:bodyPr>
          <a:lstStyle/>
          <a:p>
            <a:pPr algn="l" indent="0" lvl="0" marL="0" marR="0" rtl="0">
              <a:spcBef>
                <a:spcPts val="0"/>
              </a:spcBef>
              <a:spcAft>
                <a:spcPts val="0"/>
              </a:spcAft>
              <a:buNone/>
            </a:pPr>
            <a:r>
              <a:rPr b="1" i="0" lang="en-US" sz="1800">
                <a:solidFill>
                  <a:srgbClr val="36393E"/>
                </a:solidFill>
                <a:latin typeface="Noto Sans"/>
                <a:ea typeface="Noto Sans"/>
                <a:cs typeface="Noto Sans"/>
                <a:sym typeface="Noto Sans"/>
              </a:rPr>
              <a:t>Answer: </a:t>
            </a:r>
            <a:r>
              <a:rPr b="0" i="0" lang="en-US" sz="1800">
                <a:solidFill>
                  <a:srgbClr val="36393E"/>
                </a:solidFill>
                <a:latin typeface="Noto Sans"/>
                <a:ea typeface="Noto Sans"/>
                <a:cs typeface="Noto Sans"/>
                <a:sym typeface="Noto Sans"/>
              </a:rPr>
              <a:t>Here, Four days before Monday is Thursday, as four days after Thursday is Monday. Also, the day followed by the day after tomorrow is Thursday only if the present day is Monday.</a:t>
            </a:r>
            <a:endParaRPr sz="1800">
              <a:solidFill>
                <a:schemeClr val="dk1"/>
              </a:solidFill>
              <a:latin typeface="Noto Sans"/>
              <a:ea typeface="Noto Sans"/>
              <a:cs typeface="Noto Sans"/>
              <a:sym typeface="No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234" name="Shape 234"/>
        <p:cNvGrpSpPr/>
        <p:nvPr/>
      </p:nvGrpSpPr>
      <p:grpSpPr>
        <a:xfrm>
          <a:off x="0" y="0"/>
          <a:ext cx="0" cy="0"/>
          <a:chOff x="0" y="0"/>
          <a:chExt cx="0" cy="0"/>
        </a:xfrm>
      </p:grpSpPr>
      <p:pic>
        <p:nvPicPr>
          <p:cNvPr id="235" name="Google Shape;235;g25b30b4038c_0_44"/>
          <p:cNvPicPr preferRelativeResize="0"/>
          <p:nvPr/>
        </p:nvPicPr>
        <p:blipFill rotWithShape="1">
          <a:blip r:embed="rId3">
            <a:alphaModFix/>
          </a:blip>
          <a:srcRect b="12748" l="12" r="9435"/>
          <a:stretch/>
        </p:blipFill>
        <p:spPr>
          <a:xfrm flipH="1" rot="10800000">
            <a:off x="0" y="-1"/>
            <a:ext cx="3070860" cy="772716"/>
          </a:xfrm>
          <a:prstGeom prst="rect">
            <a:avLst/>
          </a:prstGeom>
          <a:noFill/>
          <a:ln>
            <a:noFill/>
          </a:ln>
        </p:spPr>
      </p:pic>
      <p:pic>
        <p:nvPicPr>
          <p:cNvPr id="236" name="Google Shape;236;g25b30b4038c_0_44"/>
          <p:cNvPicPr preferRelativeResize="0"/>
          <p:nvPr/>
        </p:nvPicPr>
        <p:blipFill rotWithShape="1">
          <a:blip r:embed="rId3">
            <a:alphaModFix/>
          </a:blip>
          <a:srcRect b="282" l="35699" r="-26250" t="19443"/>
          <a:stretch/>
        </p:blipFill>
        <p:spPr>
          <a:xfrm>
            <a:off x="0" y="4152900"/>
            <a:ext cx="4511040" cy="986551"/>
          </a:xfrm>
          <a:prstGeom prst="rect">
            <a:avLst/>
          </a:prstGeom>
          <a:noFill/>
          <a:ln>
            <a:noFill/>
          </a:ln>
        </p:spPr>
      </p:pic>
      <p:pic>
        <p:nvPicPr>
          <p:cNvPr id="237" name="Google Shape;237;g25b30b4038c_0_44"/>
          <p:cNvPicPr preferRelativeResize="0"/>
          <p:nvPr/>
        </p:nvPicPr>
        <p:blipFill rotWithShape="1">
          <a:blip r:embed="rId4">
            <a:alphaModFix/>
          </a:blip>
          <a:srcRect r="64"/>
          <a:stretch/>
        </p:blipFill>
        <p:spPr>
          <a:xfrm>
            <a:off x="8358582" y="14728"/>
            <a:ext cx="785418" cy="827044"/>
          </a:xfrm>
          <a:prstGeom prst="rect">
            <a:avLst/>
          </a:prstGeom>
          <a:noFill/>
          <a:ln>
            <a:noFill/>
          </a:ln>
        </p:spPr>
      </p:pic>
      <p:sp>
        <p:nvSpPr>
          <p:cNvPr id="238" name="Google Shape;238;g25b30b4038c_0_44"/>
          <p:cNvSpPr txBox="1"/>
          <p:nvPr/>
        </p:nvSpPr>
        <p:spPr>
          <a:xfrm>
            <a:off x="944880" y="772716"/>
            <a:ext cx="7147500" cy="346200"/>
          </a:xfrm>
          <a:prstGeom prst="rect">
            <a:avLst/>
          </a:prstGeom>
          <a:noFill/>
          <a:ln>
            <a:noFill/>
          </a:ln>
        </p:spPr>
        <p:txBody>
          <a:bodyPr anchor="t" anchorCtr="0" bIns="34275" lIns="68575" rIns="68575" spcFirstLastPara="1" tIns="34275" wrap="square">
            <a:spAutoFit/>
          </a:bodyPr>
          <a:lstStyle/>
          <a:p>
            <a:pPr algn="l" indent="0" lvl="0" marL="0" marR="0" rtl="0">
              <a:spcBef>
                <a:spcPts val="0"/>
              </a:spcBef>
              <a:spcAft>
                <a:spcPts val="0"/>
              </a:spcAft>
              <a:buNone/>
            </a:pPr>
            <a:r>
              <a:rPr i="0" lang="en-US" sz="1800">
                <a:solidFill>
                  <a:srgbClr val="36393E"/>
                </a:solidFill>
                <a:latin typeface="Noto Sans"/>
                <a:ea typeface="Noto Sans"/>
                <a:cs typeface="Noto Sans"/>
                <a:sym typeface="Noto Sans"/>
              </a:rPr>
              <a:t>5. Why are sewer hole covers round?</a:t>
            </a:r>
            <a:endParaRPr sz="1800">
              <a:solidFill>
                <a:schemeClr val="dk1"/>
              </a:solidFill>
              <a:latin typeface="Noto Sans"/>
              <a:ea typeface="Noto Sans"/>
              <a:cs typeface="Noto Sans"/>
              <a:sym typeface="Noto Sans"/>
            </a:endParaRPr>
          </a:p>
        </p:txBody>
      </p:sp>
      <p:sp>
        <p:nvSpPr>
          <p:cNvPr id="239" name="Google Shape;239;g25b30b4038c_0_44"/>
          <p:cNvSpPr txBox="1"/>
          <p:nvPr/>
        </p:nvSpPr>
        <p:spPr>
          <a:xfrm>
            <a:off x="944880" y="3252653"/>
            <a:ext cx="7147500" cy="1177500"/>
          </a:xfrm>
          <a:prstGeom prst="rect">
            <a:avLst/>
          </a:prstGeom>
          <a:noFill/>
          <a:ln>
            <a:noFill/>
          </a:ln>
        </p:spPr>
        <p:txBody>
          <a:bodyPr anchor="t" anchorCtr="0" bIns="34275" lIns="68575" rIns="68575" spcFirstLastPara="1" tIns="34275" wrap="square">
            <a:spAutoFit/>
          </a:bodyPr>
          <a:lstStyle/>
          <a:p>
            <a:pPr algn="just" indent="0" lvl="0" marL="0" marR="0" rtl="0">
              <a:spcBef>
                <a:spcPts val="0"/>
              </a:spcBef>
              <a:spcAft>
                <a:spcPts val="0"/>
              </a:spcAft>
              <a:buNone/>
            </a:pPr>
            <a:r>
              <a:rPr b="1" i="0" lang="en-US" sz="1800">
                <a:solidFill>
                  <a:srgbClr val="36393E"/>
                </a:solidFill>
                <a:latin typeface="Noto Sans"/>
                <a:ea typeface="Noto Sans"/>
                <a:cs typeface="Noto Sans"/>
                <a:sym typeface="Noto Sans"/>
              </a:rPr>
              <a:t>Answer. </a:t>
            </a:r>
            <a:r>
              <a:rPr b="0" i="0" lang="en-US" sz="1800">
                <a:solidFill>
                  <a:srgbClr val="36393E"/>
                </a:solidFill>
                <a:latin typeface="Noto Sans"/>
                <a:ea typeface="Noto Sans"/>
                <a:cs typeface="Noto Sans"/>
                <a:sym typeface="Noto Sans"/>
              </a:rPr>
              <a:t>Sewer covers are round so that they are easy to use. There's no requirement to rotate them to put on. Also, they do not fall into the hole if they turn sideways. A square might cover diagonally.</a:t>
            </a:r>
            <a:endParaRPr sz="1800">
              <a:solidFill>
                <a:schemeClr val="dk1"/>
              </a:solidFill>
              <a:latin typeface="Noto Sans"/>
              <a:ea typeface="Noto Sans"/>
              <a:cs typeface="Noto Sans"/>
              <a:sym typeface="No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243" name="Shape 243"/>
        <p:cNvGrpSpPr/>
        <p:nvPr/>
      </p:nvGrpSpPr>
      <p:grpSpPr>
        <a:xfrm>
          <a:off x="0" y="0"/>
          <a:ext cx="0" cy="0"/>
          <a:chOff x="0" y="0"/>
          <a:chExt cx="0" cy="0"/>
        </a:xfrm>
      </p:grpSpPr>
      <p:pic>
        <p:nvPicPr>
          <p:cNvPr id="244" name="Google Shape;244;g25b30b4038c_0_52"/>
          <p:cNvPicPr preferRelativeResize="0"/>
          <p:nvPr/>
        </p:nvPicPr>
        <p:blipFill rotWithShape="1">
          <a:blip r:embed="rId3">
            <a:alphaModFix/>
          </a:blip>
          <a:srcRect b="12748" l="12" r="9435"/>
          <a:stretch/>
        </p:blipFill>
        <p:spPr>
          <a:xfrm flipH="1" rot="10800000">
            <a:off x="0" y="-1"/>
            <a:ext cx="3070860" cy="772716"/>
          </a:xfrm>
          <a:prstGeom prst="rect">
            <a:avLst/>
          </a:prstGeom>
          <a:noFill/>
          <a:ln>
            <a:noFill/>
          </a:ln>
        </p:spPr>
      </p:pic>
      <p:pic>
        <p:nvPicPr>
          <p:cNvPr id="245" name="Google Shape;245;g25b30b4038c_0_52"/>
          <p:cNvPicPr preferRelativeResize="0"/>
          <p:nvPr/>
        </p:nvPicPr>
        <p:blipFill rotWithShape="1">
          <a:blip r:embed="rId3">
            <a:alphaModFix/>
          </a:blip>
          <a:srcRect b="282" l="35699" r="-26250" t="19443"/>
          <a:stretch/>
        </p:blipFill>
        <p:spPr>
          <a:xfrm>
            <a:off x="0" y="4152900"/>
            <a:ext cx="4511040" cy="986551"/>
          </a:xfrm>
          <a:prstGeom prst="rect">
            <a:avLst/>
          </a:prstGeom>
          <a:noFill/>
          <a:ln>
            <a:noFill/>
          </a:ln>
        </p:spPr>
      </p:pic>
      <p:pic>
        <p:nvPicPr>
          <p:cNvPr id="246" name="Google Shape;246;g25b30b4038c_0_52"/>
          <p:cNvPicPr preferRelativeResize="0"/>
          <p:nvPr/>
        </p:nvPicPr>
        <p:blipFill rotWithShape="1">
          <a:blip r:embed="rId4">
            <a:alphaModFix/>
          </a:blip>
          <a:srcRect r="64"/>
          <a:stretch/>
        </p:blipFill>
        <p:spPr>
          <a:xfrm>
            <a:off x="8358582" y="14728"/>
            <a:ext cx="785418" cy="827044"/>
          </a:xfrm>
          <a:prstGeom prst="rect">
            <a:avLst/>
          </a:prstGeom>
          <a:noFill/>
          <a:ln>
            <a:noFill/>
          </a:ln>
        </p:spPr>
      </p:pic>
      <p:sp>
        <p:nvSpPr>
          <p:cNvPr id="247" name="Google Shape;247;g25b30b4038c_0_52"/>
          <p:cNvSpPr txBox="1"/>
          <p:nvPr/>
        </p:nvSpPr>
        <p:spPr>
          <a:xfrm>
            <a:off x="2286000" y="2023550"/>
            <a:ext cx="4572000" cy="484800"/>
          </a:xfrm>
          <a:prstGeom prst="rect">
            <a:avLst/>
          </a:prstGeom>
          <a:noFill/>
          <a:ln>
            <a:noFill/>
          </a:ln>
        </p:spPr>
        <p:txBody>
          <a:bodyPr anchor="t" anchorCtr="0" bIns="34275" lIns="68575" rIns="68575" spcFirstLastPara="1" tIns="34275" wrap="square">
            <a:spAutoFit/>
          </a:bodyPr>
          <a:lstStyle/>
          <a:p>
            <a:pPr algn="ctr" indent="0" lvl="0" marL="0" marR="0" rtl="0">
              <a:spcBef>
                <a:spcPts val="0"/>
              </a:spcBef>
              <a:spcAft>
                <a:spcPts val="0"/>
              </a:spcAft>
              <a:buNone/>
            </a:pPr>
            <a:r>
              <a:rPr b="1" lang="en-US" sz="2700">
                <a:solidFill>
                  <a:schemeClr val="dk1"/>
                </a:solidFill>
                <a:latin typeface="Calibri"/>
                <a:ea typeface="Calibri"/>
                <a:cs typeface="Calibri"/>
                <a:sym typeface="Calibri"/>
              </a:rPr>
              <a:t>ACTIVITY-2</a:t>
            </a:r>
            <a:endParaRPr sz="2700">
              <a:solidFill>
                <a:schemeClr val="dk1"/>
              </a:solidFill>
              <a:latin typeface="Calibri"/>
              <a:ea typeface="Calibri"/>
              <a:cs typeface="Calibri"/>
              <a:sym typeface="Calibri"/>
            </a:endParaRPr>
          </a:p>
        </p:txBody>
      </p:sp>
      <p:sp>
        <p:nvSpPr>
          <p:cNvPr id="248" name="Google Shape;248;g25b30b4038c_0_52"/>
          <p:cNvSpPr txBox="1"/>
          <p:nvPr/>
        </p:nvSpPr>
        <p:spPr>
          <a:xfrm>
            <a:off x="2286000" y="2635203"/>
            <a:ext cx="4572000" cy="484800"/>
          </a:xfrm>
          <a:prstGeom prst="rect">
            <a:avLst/>
          </a:prstGeom>
          <a:noFill/>
          <a:ln>
            <a:noFill/>
          </a:ln>
        </p:spPr>
        <p:txBody>
          <a:bodyPr anchor="t" anchorCtr="0" bIns="34275" lIns="68575" rIns="68575" spcFirstLastPara="1" tIns="34275" wrap="square">
            <a:spAutoFit/>
          </a:bodyPr>
          <a:lstStyle/>
          <a:p>
            <a:pPr algn="ctr" indent="0" lvl="0" marL="0" marR="0" rtl="0">
              <a:spcBef>
                <a:spcPts val="0"/>
              </a:spcBef>
              <a:spcAft>
                <a:spcPts val="0"/>
              </a:spcAft>
              <a:buNone/>
            </a:pPr>
            <a:r>
              <a:rPr b="1" lang="en-US" sz="2700">
                <a:solidFill>
                  <a:schemeClr val="dk1"/>
                </a:solidFill>
                <a:latin typeface="Calibri"/>
                <a:ea typeface="Calibri"/>
                <a:cs typeface="Calibri"/>
                <a:sym typeface="Calibri"/>
              </a:rPr>
              <a:t>PICTURE CONNECTION</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252" name="Shape 252"/>
        <p:cNvGrpSpPr/>
        <p:nvPr/>
      </p:nvGrpSpPr>
      <p:grpSpPr>
        <a:xfrm>
          <a:off x="0" y="0"/>
          <a:ext cx="0" cy="0"/>
          <a:chOff x="0" y="0"/>
          <a:chExt cx="0" cy="0"/>
        </a:xfrm>
      </p:grpSpPr>
      <p:pic>
        <p:nvPicPr>
          <p:cNvPr id="253" name="Google Shape;253;g25b30b4038c_0_60"/>
          <p:cNvPicPr preferRelativeResize="0"/>
          <p:nvPr/>
        </p:nvPicPr>
        <p:blipFill rotWithShape="1">
          <a:blip r:embed="rId3">
            <a:alphaModFix/>
          </a:blip>
          <a:srcRect b="12748" l="12" r="9435"/>
          <a:stretch/>
        </p:blipFill>
        <p:spPr>
          <a:xfrm flipH="1" rot="10800000">
            <a:off x="0" y="-1"/>
            <a:ext cx="3070860" cy="772716"/>
          </a:xfrm>
          <a:prstGeom prst="rect">
            <a:avLst/>
          </a:prstGeom>
          <a:noFill/>
          <a:ln>
            <a:noFill/>
          </a:ln>
        </p:spPr>
      </p:pic>
      <p:pic>
        <p:nvPicPr>
          <p:cNvPr id="254" name="Google Shape;254;g25b30b4038c_0_60"/>
          <p:cNvPicPr preferRelativeResize="0"/>
          <p:nvPr/>
        </p:nvPicPr>
        <p:blipFill rotWithShape="1">
          <a:blip r:embed="rId3">
            <a:alphaModFix/>
          </a:blip>
          <a:srcRect b="282" l="35699" r="-26250" t="19443"/>
          <a:stretch/>
        </p:blipFill>
        <p:spPr>
          <a:xfrm>
            <a:off x="0" y="4152900"/>
            <a:ext cx="4511040" cy="986551"/>
          </a:xfrm>
          <a:prstGeom prst="rect">
            <a:avLst/>
          </a:prstGeom>
          <a:noFill/>
          <a:ln>
            <a:noFill/>
          </a:ln>
        </p:spPr>
      </p:pic>
      <p:pic>
        <p:nvPicPr>
          <p:cNvPr id="255" name="Google Shape;255;g25b30b4038c_0_60"/>
          <p:cNvPicPr preferRelativeResize="0"/>
          <p:nvPr/>
        </p:nvPicPr>
        <p:blipFill rotWithShape="1">
          <a:blip r:embed="rId4">
            <a:alphaModFix/>
          </a:blip>
          <a:srcRect r="64"/>
          <a:stretch/>
        </p:blipFill>
        <p:spPr>
          <a:xfrm>
            <a:off x="8358582" y="14728"/>
            <a:ext cx="785418" cy="827044"/>
          </a:xfrm>
          <a:prstGeom prst="rect">
            <a:avLst/>
          </a:prstGeom>
          <a:noFill/>
          <a:ln>
            <a:noFill/>
          </a:ln>
        </p:spPr>
      </p:pic>
      <p:pic>
        <p:nvPicPr>
          <p:cNvPr descr="King card Vectors &amp; Illustrations for Free Download | Freepik" id="256" name="Google Shape;256;g25b30b4038c_0_60"/>
          <p:cNvPicPr preferRelativeResize="0"/>
          <p:nvPr/>
        </p:nvPicPr>
        <p:blipFill rotWithShape="1">
          <a:blip r:embed="rId5">
            <a:alphaModFix/>
          </a:blip>
          <a:srcRect b="0" l="0" r="0" t="0"/>
          <a:stretch/>
        </p:blipFill>
        <p:spPr>
          <a:xfrm>
            <a:off x="1687117" y="548640"/>
            <a:ext cx="1619965" cy="2199325"/>
          </a:xfrm>
          <a:prstGeom prst="rect">
            <a:avLst/>
          </a:prstGeom>
          <a:noFill/>
          <a:ln>
            <a:noFill/>
          </a:ln>
        </p:spPr>
      </p:pic>
      <p:pic>
        <p:nvPicPr>
          <p:cNvPr descr="Queen Elizabeth II - Early Life, Husband &amp; Children" id="257" name="Google Shape;257;g25b30b4038c_0_60"/>
          <p:cNvPicPr preferRelativeResize="0"/>
          <p:nvPr/>
        </p:nvPicPr>
        <p:blipFill rotWithShape="1">
          <a:blip r:embed="rId6">
            <a:alphaModFix/>
          </a:blip>
          <a:srcRect b="0" l="0" r="0" t="0"/>
          <a:stretch/>
        </p:blipFill>
        <p:spPr>
          <a:xfrm>
            <a:off x="5071109" y="2564257"/>
            <a:ext cx="2335406" cy="2335406"/>
          </a:xfrm>
          <a:prstGeom prst="rect">
            <a:avLst/>
          </a:prstGeom>
          <a:noFill/>
          <a:ln>
            <a:noFill/>
          </a:ln>
        </p:spPr>
      </p:pic>
      <p:sp>
        <p:nvSpPr>
          <p:cNvPr descr="Tata Ace -Mini Truck -Popular Mega Motors Kerala, Tamil Nadu" id="258" name="Google Shape;258;g25b30b4038c_0_60"/>
          <p:cNvSpPr/>
          <p:nvPr/>
        </p:nvSpPr>
        <p:spPr>
          <a:xfrm>
            <a:off x="4587240" y="2430780"/>
            <a:ext cx="282000" cy="282000"/>
          </a:xfrm>
          <a:prstGeom prst="rect">
            <a:avLst/>
          </a:prstGeom>
          <a:noFill/>
          <a:ln>
            <a:noFill/>
          </a:ln>
        </p:spPr>
        <p:txBody>
          <a:bodyPr anchor="t" anchorCtr="0" bIns="34275" lIns="68575" rIns="68575" spcFirstLastPara="1" tIns="34275" wrap="square">
            <a:noAutofit/>
          </a:bodyPr>
          <a:lstStyle/>
          <a:p>
            <a:pPr algn="l" indent="0" lvl="0" marL="0" marR="0" rtl="0">
              <a:spcBef>
                <a:spcPts val="0"/>
              </a:spcBef>
              <a:spcAft>
                <a:spcPts val="0"/>
              </a:spcAft>
              <a:buNone/>
            </a:pPr>
            <a:r>
              <a:t/>
            </a:r>
            <a:endParaRPr sz="1400">
              <a:solidFill>
                <a:schemeClr val="dk1"/>
              </a:solidFill>
              <a:latin typeface="Calibri"/>
              <a:ea typeface="Calibri"/>
              <a:cs typeface="Calibri"/>
              <a:sym typeface="Calibri"/>
            </a:endParaRPr>
          </a:p>
        </p:txBody>
      </p:sp>
      <p:pic>
        <p:nvPicPr>
          <p:cNvPr descr="Lusitano - Wikipedia" id="259" name="Google Shape;259;g25b30b4038c_0_60"/>
          <p:cNvPicPr preferRelativeResize="0"/>
          <p:nvPr/>
        </p:nvPicPr>
        <p:blipFill rotWithShape="1">
          <a:blip r:embed="rId7">
            <a:alphaModFix/>
          </a:blip>
          <a:srcRect b="0" l="0" r="0" t="0"/>
          <a:stretch/>
        </p:blipFill>
        <p:spPr>
          <a:xfrm>
            <a:off x="4671060" y="548640"/>
            <a:ext cx="2646310" cy="1766412"/>
          </a:xfrm>
          <a:prstGeom prst="rect">
            <a:avLst/>
          </a:prstGeom>
          <a:noFill/>
          <a:ln>
            <a:noFill/>
          </a:ln>
        </p:spPr>
      </p:pic>
      <p:pic>
        <p:nvPicPr>
          <p:cNvPr descr="Solider killed in Pakistan firing along LoC, Army responds strongly  inflicting 'heavy damage' to Pak posts - The Economic Times" id="260" name="Google Shape;260;g25b30b4038c_0_60"/>
          <p:cNvPicPr preferRelativeResize="0"/>
          <p:nvPr/>
        </p:nvPicPr>
        <p:blipFill rotWithShape="1">
          <a:blip r:embed="rId8">
            <a:alphaModFix/>
          </a:blip>
          <a:srcRect b="0" l="0" r="0" t="0"/>
          <a:stretch/>
        </p:blipFill>
        <p:spPr>
          <a:xfrm>
            <a:off x="1859280" y="2737548"/>
            <a:ext cx="2651760" cy="198882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264" name="Shape 264"/>
        <p:cNvGrpSpPr/>
        <p:nvPr/>
      </p:nvGrpSpPr>
      <p:grpSpPr>
        <a:xfrm>
          <a:off x="0" y="0"/>
          <a:ext cx="0" cy="0"/>
          <a:chOff x="0" y="0"/>
          <a:chExt cx="0" cy="0"/>
        </a:xfrm>
      </p:grpSpPr>
      <p:pic>
        <p:nvPicPr>
          <p:cNvPr id="265" name="Google Shape;265;g25b30b4038c_0_71"/>
          <p:cNvPicPr preferRelativeResize="0"/>
          <p:nvPr/>
        </p:nvPicPr>
        <p:blipFill rotWithShape="1">
          <a:blip r:embed="rId3">
            <a:alphaModFix/>
          </a:blip>
          <a:srcRect b="12748" l="12" r="9435"/>
          <a:stretch/>
        </p:blipFill>
        <p:spPr>
          <a:xfrm flipH="1" rot="10800000">
            <a:off x="0" y="-1"/>
            <a:ext cx="3070860" cy="772716"/>
          </a:xfrm>
          <a:prstGeom prst="rect">
            <a:avLst/>
          </a:prstGeom>
          <a:noFill/>
          <a:ln>
            <a:noFill/>
          </a:ln>
        </p:spPr>
      </p:pic>
      <p:pic>
        <p:nvPicPr>
          <p:cNvPr id="266" name="Google Shape;266;g25b30b4038c_0_71"/>
          <p:cNvPicPr preferRelativeResize="0"/>
          <p:nvPr/>
        </p:nvPicPr>
        <p:blipFill rotWithShape="1">
          <a:blip r:embed="rId3">
            <a:alphaModFix/>
          </a:blip>
          <a:srcRect b="282" l="35699" r="-26250" t="19443"/>
          <a:stretch/>
        </p:blipFill>
        <p:spPr>
          <a:xfrm>
            <a:off x="0" y="4152900"/>
            <a:ext cx="4511040" cy="986551"/>
          </a:xfrm>
          <a:prstGeom prst="rect">
            <a:avLst/>
          </a:prstGeom>
          <a:noFill/>
          <a:ln>
            <a:noFill/>
          </a:ln>
        </p:spPr>
      </p:pic>
      <p:pic>
        <p:nvPicPr>
          <p:cNvPr id="267" name="Google Shape;267;g25b30b4038c_0_71"/>
          <p:cNvPicPr preferRelativeResize="0"/>
          <p:nvPr/>
        </p:nvPicPr>
        <p:blipFill rotWithShape="1">
          <a:blip r:embed="rId4">
            <a:alphaModFix/>
          </a:blip>
          <a:srcRect r="64"/>
          <a:stretch/>
        </p:blipFill>
        <p:spPr>
          <a:xfrm>
            <a:off x="8358582" y="14728"/>
            <a:ext cx="785418" cy="827044"/>
          </a:xfrm>
          <a:prstGeom prst="rect">
            <a:avLst/>
          </a:prstGeom>
          <a:noFill/>
          <a:ln>
            <a:noFill/>
          </a:ln>
        </p:spPr>
      </p:pic>
      <p:pic>
        <p:nvPicPr>
          <p:cNvPr descr="How to play chess for beginners: rules, moves and setup | Dicebreaker" id="268" name="Google Shape;268;g25b30b4038c_0_71"/>
          <p:cNvPicPr preferRelativeResize="0"/>
          <p:nvPr/>
        </p:nvPicPr>
        <p:blipFill rotWithShape="1">
          <a:blip r:embed="rId5">
            <a:alphaModFix/>
          </a:blip>
          <a:srcRect b="0" l="0" r="0" t="0"/>
          <a:stretch/>
        </p:blipFill>
        <p:spPr>
          <a:xfrm>
            <a:off x="2369820" y="1333023"/>
            <a:ext cx="5829300" cy="3278981"/>
          </a:xfrm>
          <a:prstGeom prst="rect">
            <a:avLst/>
          </a:prstGeom>
          <a:noFill/>
          <a:ln>
            <a:noFill/>
          </a:ln>
        </p:spPr>
      </p:pic>
      <p:sp>
        <p:nvSpPr>
          <p:cNvPr id="269" name="Google Shape;269;g25b30b4038c_0_71"/>
          <p:cNvSpPr/>
          <p:nvPr/>
        </p:nvSpPr>
        <p:spPr>
          <a:xfrm>
            <a:off x="3375660" y="365760"/>
            <a:ext cx="2606100" cy="647700"/>
          </a:xfrm>
          <a:prstGeom prst="rect">
            <a:avLst/>
          </a:prstGeom>
          <a:solidFill>
            <a:schemeClr val="lt1"/>
          </a:solidFill>
          <a:ln cap="flat" cmpd="sng" w="12700">
            <a:solidFill>
              <a:schemeClr val="lt1"/>
            </a:solidFill>
            <a:prstDash val="solid"/>
            <a:miter lim="800000"/>
            <a:headEnd len="sm" type="none" w="sm"/>
            <a:tailEnd len="sm" type="none" w="sm"/>
          </a:ln>
        </p:spPr>
        <p:txBody>
          <a:bodyPr anchor="ctr" anchorCtr="0" bIns="34275" lIns="68575" rIns="68575" spcFirstLastPara="1" tIns="34275" wrap="square">
            <a:noAutofit/>
          </a:bodyPr>
          <a:lstStyle/>
          <a:p>
            <a:pPr algn="ctr" indent="0" lvl="0" marL="0" marR="0" rtl="0">
              <a:spcBef>
                <a:spcPts val="0"/>
              </a:spcBef>
              <a:spcAft>
                <a:spcPts val="0"/>
              </a:spcAft>
              <a:buNone/>
            </a:pPr>
            <a:r>
              <a:rPr b="1" lang="en-US" sz="2700">
                <a:solidFill>
                  <a:schemeClr val="dk1"/>
                </a:solidFill>
                <a:latin typeface="Calibri"/>
                <a:ea typeface="Calibri"/>
                <a:cs typeface="Calibri"/>
                <a:sym typeface="Calibri"/>
              </a:rPr>
              <a:t>CHESS</a:t>
            </a:r>
            <a:endParaRPr sz="1100"/>
          </a:p>
        </p:txBody>
      </p:sp>
    </p:spTree>
  </p:cSld>
  <p:clrMapOvr>
    <a:masterClrMapping/>
  </p:clrMapOvr>
</p:sld>
</file>

<file path=ppt/slides/slide17.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273" name="Shape 273"/>
        <p:cNvGrpSpPr/>
        <p:nvPr/>
      </p:nvGrpSpPr>
      <p:grpSpPr>
        <a:xfrm>
          <a:off x="0" y="0"/>
          <a:ext cx="0" cy="0"/>
          <a:chOff x="0" y="0"/>
          <a:chExt cx="0" cy="0"/>
        </a:xfrm>
      </p:grpSpPr>
      <p:pic>
        <p:nvPicPr>
          <p:cNvPr id="274" name="Google Shape;274;g25b30b4038c_0_79"/>
          <p:cNvPicPr preferRelativeResize="0"/>
          <p:nvPr/>
        </p:nvPicPr>
        <p:blipFill rotWithShape="1">
          <a:blip r:embed="rId3">
            <a:alphaModFix/>
          </a:blip>
          <a:srcRect b="12748" l="12" r="9435"/>
          <a:stretch/>
        </p:blipFill>
        <p:spPr>
          <a:xfrm flipH="1" rot="10800000">
            <a:off x="0" y="-1"/>
            <a:ext cx="3070860" cy="772716"/>
          </a:xfrm>
          <a:prstGeom prst="rect">
            <a:avLst/>
          </a:prstGeom>
          <a:noFill/>
          <a:ln>
            <a:noFill/>
          </a:ln>
        </p:spPr>
      </p:pic>
      <p:pic>
        <p:nvPicPr>
          <p:cNvPr id="275" name="Google Shape;275;g25b30b4038c_0_79"/>
          <p:cNvPicPr preferRelativeResize="0"/>
          <p:nvPr/>
        </p:nvPicPr>
        <p:blipFill rotWithShape="1">
          <a:blip r:embed="rId3">
            <a:alphaModFix/>
          </a:blip>
          <a:srcRect b="282" l="35699" r="-26250" t="19443"/>
          <a:stretch/>
        </p:blipFill>
        <p:spPr>
          <a:xfrm>
            <a:off x="0" y="4152900"/>
            <a:ext cx="4511040" cy="986551"/>
          </a:xfrm>
          <a:prstGeom prst="rect">
            <a:avLst/>
          </a:prstGeom>
          <a:noFill/>
          <a:ln>
            <a:noFill/>
          </a:ln>
        </p:spPr>
      </p:pic>
      <p:pic>
        <p:nvPicPr>
          <p:cNvPr id="276" name="Google Shape;276;g25b30b4038c_0_79"/>
          <p:cNvPicPr preferRelativeResize="0"/>
          <p:nvPr/>
        </p:nvPicPr>
        <p:blipFill rotWithShape="1">
          <a:blip r:embed="rId4">
            <a:alphaModFix/>
          </a:blip>
          <a:srcRect r="64"/>
          <a:stretch/>
        </p:blipFill>
        <p:spPr>
          <a:xfrm>
            <a:off x="8358582" y="14728"/>
            <a:ext cx="785418" cy="827044"/>
          </a:xfrm>
          <a:prstGeom prst="rect">
            <a:avLst/>
          </a:prstGeom>
          <a:noFill/>
          <a:ln>
            <a:noFill/>
          </a:ln>
        </p:spPr>
      </p:pic>
      <p:pic>
        <p:nvPicPr>
          <p:cNvPr id="277" name="Google Shape;277;g25b30b4038c_0_79"/>
          <p:cNvPicPr preferRelativeResize="0"/>
          <p:nvPr/>
        </p:nvPicPr>
        <p:blipFill rotWithShape="1">
          <a:blip r:embed="rId5">
            <a:alphaModFix/>
          </a:blip>
          <a:srcRect b="0" l="0" r="0" t="0"/>
          <a:stretch/>
        </p:blipFill>
        <p:spPr>
          <a:xfrm>
            <a:off x="1430020" y="556260"/>
            <a:ext cx="2783843" cy="2087882"/>
          </a:xfrm>
          <a:prstGeom prst="rect">
            <a:avLst/>
          </a:prstGeom>
          <a:noFill/>
          <a:ln>
            <a:noFill/>
          </a:ln>
        </p:spPr>
      </p:pic>
      <p:pic>
        <p:nvPicPr>
          <p:cNvPr descr="The Red Fort Festival - Bhart Bhagya Vidhata, Here's Everything You Need to  Know" id="278" name="Google Shape;278;g25b30b4038c_0_79"/>
          <p:cNvPicPr preferRelativeResize="0"/>
          <p:nvPr/>
        </p:nvPicPr>
        <p:blipFill rotWithShape="1">
          <a:blip r:embed="rId6">
            <a:alphaModFix/>
          </a:blip>
          <a:srcRect b="0" l="0" r="0" t="0"/>
          <a:stretch/>
        </p:blipFill>
        <p:spPr>
          <a:xfrm>
            <a:off x="4897476" y="674370"/>
            <a:ext cx="2777490" cy="1851660"/>
          </a:xfrm>
          <a:prstGeom prst="rect">
            <a:avLst/>
          </a:prstGeom>
          <a:noFill/>
          <a:ln>
            <a:noFill/>
          </a:ln>
        </p:spPr>
      </p:pic>
      <p:pic>
        <p:nvPicPr>
          <p:cNvPr descr="Carved Chariot Wheel On Konark Sun Temple Odisha India Stock Photo -  Download Image Now - iStock" id="279" name="Google Shape;279;g25b30b4038c_0_79"/>
          <p:cNvPicPr preferRelativeResize="0"/>
          <p:nvPr/>
        </p:nvPicPr>
        <p:blipFill rotWithShape="1">
          <a:blip r:embed="rId7">
            <a:alphaModFix/>
          </a:blip>
          <a:srcRect b="0" l="0" r="0" t="0"/>
          <a:stretch/>
        </p:blipFill>
        <p:spPr>
          <a:xfrm>
            <a:off x="1535430" y="2752725"/>
            <a:ext cx="3288983" cy="2192655"/>
          </a:xfrm>
          <a:prstGeom prst="rect">
            <a:avLst/>
          </a:prstGeom>
          <a:noFill/>
          <a:ln>
            <a:noFill/>
          </a:ln>
        </p:spPr>
      </p:pic>
      <p:pic>
        <p:nvPicPr>
          <p:cNvPr descr="मंगलयान - विकिपीडिया" id="280" name="Google Shape;280;g25b30b4038c_0_79"/>
          <p:cNvPicPr preferRelativeResize="0"/>
          <p:nvPr/>
        </p:nvPicPr>
        <p:blipFill rotWithShape="1">
          <a:blip r:embed="rId8">
            <a:alphaModFix/>
          </a:blip>
          <a:srcRect b="0" l="0" r="0" t="0"/>
          <a:stretch/>
        </p:blipFill>
        <p:spPr>
          <a:xfrm>
            <a:off x="5407105" y="3035857"/>
            <a:ext cx="2783840" cy="162639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284" name="Shape 284"/>
        <p:cNvGrpSpPr/>
        <p:nvPr/>
      </p:nvGrpSpPr>
      <p:grpSpPr>
        <a:xfrm>
          <a:off x="0" y="0"/>
          <a:ext cx="0" cy="0"/>
          <a:chOff x="0" y="0"/>
          <a:chExt cx="0" cy="0"/>
        </a:xfrm>
      </p:grpSpPr>
      <p:pic>
        <p:nvPicPr>
          <p:cNvPr id="285" name="Google Shape;285;g25b30b4038c_0_89"/>
          <p:cNvPicPr preferRelativeResize="0"/>
          <p:nvPr/>
        </p:nvPicPr>
        <p:blipFill rotWithShape="1">
          <a:blip r:embed="rId3">
            <a:alphaModFix/>
          </a:blip>
          <a:srcRect b="12748" l="12" r="9435"/>
          <a:stretch/>
        </p:blipFill>
        <p:spPr>
          <a:xfrm flipH="1" rot="10800000">
            <a:off x="0" y="-1"/>
            <a:ext cx="3070860" cy="772716"/>
          </a:xfrm>
          <a:prstGeom prst="rect">
            <a:avLst/>
          </a:prstGeom>
          <a:noFill/>
          <a:ln>
            <a:noFill/>
          </a:ln>
        </p:spPr>
      </p:pic>
      <p:pic>
        <p:nvPicPr>
          <p:cNvPr id="286" name="Google Shape;286;g25b30b4038c_0_89"/>
          <p:cNvPicPr preferRelativeResize="0"/>
          <p:nvPr/>
        </p:nvPicPr>
        <p:blipFill rotWithShape="1">
          <a:blip r:embed="rId3">
            <a:alphaModFix/>
          </a:blip>
          <a:srcRect b="282" l="35699" r="-26250" t="19443"/>
          <a:stretch/>
        </p:blipFill>
        <p:spPr>
          <a:xfrm>
            <a:off x="0" y="4152900"/>
            <a:ext cx="4511040" cy="986551"/>
          </a:xfrm>
          <a:prstGeom prst="rect">
            <a:avLst/>
          </a:prstGeom>
          <a:noFill/>
          <a:ln>
            <a:noFill/>
          </a:ln>
        </p:spPr>
      </p:pic>
      <p:pic>
        <p:nvPicPr>
          <p:cNvPr id="287" name="Google Shape;287;g25b30b4038c_0_89"/>
          <p:cNvPicPr preferRelativeResize="0"/>
          <p:nvPr/>
        </p:nvPicPr>
        <p:blipFill rotWithShape="1">
          <a:blip r:embed="rId4">
            <a:alphaModFix/>
          </a:blip>
          <a:srcRect r="64"/>
          <a:stretch/>
        </p:blipFill>
        <p:spPr>
          <a:xfrm>
            <a:off x="8358582" y="14728"/>
            <a:ext cx="785418" cy="827044"/>
          </a:xfrm>
          <a:prstGeom prst="rect">
            <a:avLst/>
          </a:prstGeom>
          <a:noFill/>
          <a:ln>
            <a:noFill/>
          </a:ln>
        </p:spPr>
      </p:pic>
      <p:pic>
        <p:nvPicPr>
          <p:cNvPr id="288" name="Google Shape;288;g25b30b4038c_0_89"/>
          <p:cNvPicPr preferRelativeResize="0"/>
          <p:nvPr/>
        </p:nvPicPr>
        <p:blipFill rotWithShape="1">
          <a:blip r:embed="rId5">
            <a:alphaModFix/>
          </a:blip>
          <a:srcRect b="0" l="0" r="0" t="0"/>
          <a:stretch/>
        </p:blipFill>
        <p:spPr>
          <a:xfrm>
            <a:off x="1016000" y="571500"/>
            <a:ext cx="7198358" cy="4049077"/>
          </a:xfrm>
          <a:prstGeom prst="rect">
            <a:avLst/>
          </a:prstGeom>
          <a:noFill/>
          <a:ln>
            <a:noFill/>
          </a:ln>
        </p:spPr>
      </p:pic>
      <p:sp>
        <p:nvSpPr>
          <p:cNvPr id="289" name="Google Shape;289;g25b30b4038c_0_89"/>
          <p:cNvSpPr/>
          <p:nvPr/>
        </p:nvSpPr>
        <p:spPr>
          <a:xfrm>
            <a:off x="7284720" y="571500"/>
            <a:ext cx="929700" cy="4049100"/>
          </a:xfrm>
          <a:prstGeom prst="rect">
            <a:avLst/>
          </a:prstGeom>
          <a:solidFill>
            <a:schemeClr val="lt1"/>
          </a:solidFill>
          <a:ln cap="flat" cmpd="sng" w="12700">
            <a:solidFill>
              <a:schemeClr val="lt1"/>
            </a:solidFill>
            <a:prstDash val="solid"/>
            <a:miter lim="800000"/>
            <a:headEnd len="sm" type="none" w="sm"/>
            <a:tailEnd len="sm" type="none" w="sm"/>
          </a:ln>
        </p:spPr>
        <p:txBody>
          <a:bodyPr anchor="ctr" anchorCtr="0" bIns="34275" lIns="68575" rIns="68575" spcFirstLastPara="1" tIns="34275" wrap="square">
            <a:noAutofit/>
          </a:bodyPr>
          <a:lstStyle/>
          <a:p>
            <a:pPr algn="ctr" indent="0" lvl="0" marL="0" marR="0" rtl="0">
              <a:spcBef>
                <a:spcPts val="0"/>
              </a:spcBef>
              <a:spcAft>
                <a:spcPts val="0"/>
              </a:spcAft>
              <a:buNone/>
            </a:pPr>
            <a:r>
              <a:t/>
            </a:r>
            <a:endParaRPr sz="1400">
              <a:solidFill>
                <a:schemeClr val="lt1"/>
              </a:solidFill>
              <a:latin typeface="Calibri"/>
              <a:ea typeface="Calibri"/>
              <a:cs typeface="Calibri"/>
              <a:sym typeface="Calibri"/>
            </a:endParaRPr>
          </a:p>
        </p:txBody>
      </p:sp>
      <p:sp>
        <p:nvSpPr>
          <p:cNvPr id="290" name="Google Shape;290;g25b30b4038c_0_89"/>
          <p:cNvSpPr/>
          <p:nvPr/>
        </p:nvSpPr>
        <p:spPr>
          <a:xfrm>
            <a:off x="1016000" y="4152900"/>
            <a:ext cx="6345000" cy="467700"/>
          </a:xfrm>
          <a:prstGeom prst="rect">
            <a:avLst/>
          </a:prstGeom>
          <a:solidFill>
            <a:schemeClr val="lt1"/>
          </a:solidFill>
          <a:ln cap="flat" cmpd="sng" w="12700">
            <a:solidFill>
              <a:schemeClr val="lt1"/>
            </a:solidFill>
            <a:prstDash val="solid"/>
            <a:miter lim="800000"/>
            <a:headEnd len="sm" type="none" w="sm"/>
            <a:tailEnd len="sm" type="none" w="sm"/>
          </a:ln>
        </p:spPr>
        <p:txBody>
          <a:bodyPr anchor="ctr" anchorCtr="0" bIns="34275" lIns="68575" rIns="68575" spcFirstLastPara="1" tIns="34275" wrap="square">
            <a:noAutofit/>
          </a:bodyPr>
          <a:lstStyle/>
          <a:p>
            <a:pPr algn="ctr" indent="0" lvl="0" marL="0" marR="0" rtl="0">
              <a:spcBef>
                <a:spcPts val="0"/>
              </a:spcBef>
              <a:spcAft>
                <a:spcPts val="0"/>
              </a:spcAft>
              <a:buNone/>
            </a:pPr>
            <a:r>
              <a:t/>
            </a:r>
            <a:endParaRPr sz="1400">
              <a:solidFill>
                <a:schemeClr val="dk1"/>
              </a:solidFill>
              <a:latin typeface="Calibri"/>
              <a:ea typeface="Calibri"/>
              <a:cs typeface="Calibri"/>
              <a:sym typeface="Calibri"/>
            </a:endParaRPr>
          </a:p>
        </p:txBody>
      </p:sp>
      <p:sp>
        <p:nvSpPr>
          <p:cNvPr id="291" name="Google Shape;291;g25b30b4038c_0_89"/>
          <p:cNvSpPr/>
          <p:nvPr/>
        </p:nvSpPr>
        <p:spPr>
          <a:xfrm>
            <a:off x="1016000" y="571500"/>
            <a:ext cx="6345000" cy="601800"/>
          </a:xfrm>
          <a:prstGeom prst="rect">
            <a:avLst/>
          </a:prstGeom>
          <a:solidFill>
            <a:schemeClr val="lt1"/>
          </a:solidFill>
          <a:ln cap="flat" cmpd="sng" w="12700">
            <a:solidFill>
              <a:schemeClr val="lt1"/>
            </a:solidFill>
            <a:prstDash val="solid"/>
            <a:miter lim="800000"/>
            <a:headEnd len="sm" type="none" w="sm"/>
            <a:tailEnd len="sm" type="none" w="sm"/>
          </a:ln>
        </p:spPr>
        <p:txBody>
          <a:bodyPr anchor="ctr" anchorCtr="0" bIns="34275" lIns="68575" rIns="68575" spcFirstLastPara="1" tIns="34275" wrap="square">
            <a:noAutofit/>
          </a:bodyPr>
          <a:lstStyle/>
          <a:p>
            <a:pPr algn="ctr" indent="0" lvl="0" marL="0" marR="0" rtl="0">
              <a:spcBef>
                <a:spcPts val="0"/>
              </a:spcBef>
              <a:spcAft>
                <a:spcPts val="0"/>
              </a:spcAft>
              <a:buNone/>
            </a:pPr>
            <a:r>
              <a:t/>
            </a:r>
            <a:endParaRPr sz="1400">
              <a:solidFill>
                <a:schemeClr val="dk1"/>
              </a:solidFill>
              <a:latin typeface="Calibri"/>
              <a:ea typeface="Calibri"/>
              <a:cs typeface="Calibri"/>
              <a:sym typeface="Calibri"/>
            </a:endParaRPr>
          </a:p>
        </p:txBody>
      </p:sp>
      <p:sp>
        <p:nvSpPr>
          <p:cNvPr id="292" name="Google Shape;292;g25b30b4038c_0_89"/>
          <p:cNvSpPr/>
          <p:nvPr/>
        </p:nvSpPr>
        <p:spPr>
          <a:xfrm>
            <a:off x="944880" y="1173480"/>
            <a:ext cx="1059000" cy="3032700"/>
          </a:xfrm>
          <a:prstGeom prst="rect">
            <a:avLst/>
          </a:prstGeom>
          <a:solidFill>
            <a:schemeClr val="lt1"/>
          </a:solidFill>
          <a:ln cap="flat" cmpd="sng" w="12700">
            <a:solidFill>
              <a:schemeClr val="lt1"/>
            </a:solidFill>
            <a:prstDash val="solid"/>
            <a:miter lim="800000"/>
            <a:headEnd len="sm" type="none" w="sm"/>
            <a:tailEnd len="sm" type="none" w="sm"/>
          </a:ln>
        </p:spPr>
        <p:txBody>
          <a:bodyPr anchor="ctr" anchorCtr="0" bIns="34275" lIns="68575" rIns="68575" spcFirstLastPara="1" tIns="34275" wrap="square">
            <a:noAutofit/>
          </a:bodyPr>
          <a:lstStyle/>
          <a:p>
            <a:pPr algn="ctr" indent="0" lvl="0" marL="0" marR="0" rtl="0">
              <a:spcBef>
                <a:spcPts val="0"/>
              </a:spcBef>
              <a:spcAft>
                <a:spcPts val="0"/>
              </a:spcAft>
              <a:buNone/>
            </a:pPr>
            <a:r>
              <a:t/>
            </a:r>
            <a:endParaRPr sz="14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296" name="Shape 296"/>
        <p:cNvGrpSpPr/>
        <p:nvPr/>
      </p:nvGrpSpPr>
      <p:grpSpPr>
        <a:xfrm>
          <a:off x="0" y="0"/>
          <a:ext cx="0" cy="0"/>
          <a:chOff x="0" y="0"/>
          <a:chExt cx="0" cy="0"/>
        </a:xfrm>
      </p:grpSpPr>
      <p:pic>
        <p:nvPicPr>
          <p:cNvPr id="297" name="Google Shape;297;g25b30b4038c_0_100"/>
          <p:cNvPicPr preferRelativeResize="0"/>
          <p:nvPr/>
        </p:nvPicPr>
        <p:blipFill rotWithShape="1">
          <a:blip r:embed="rId3">
            <a:alphaModFix/>
          </a:blip>
          <a:srcRect b="12748" l="12" r="9435"/>
          <a:stretch/>
        </p:blipFill>
        <p:spPr>
          <a:xfrm flipH="1" rot="10800000">
            <a:off x="0" y="-1"/>
            <a:ext cx="3070860" cy="772716"/>
          </a:xfrm>
          <a:prstGeom prst="rect">
            <a:avLst/>
          </a:prstGeom>
          <a:noFill/>
          <a:ln>
            <a:noFill/>
          </a:ln>
        </p:spPr>
      </p:pic>
      <p:pic>
        <p:nvPicPr>
          <p:cNvPr id="298" name="Google Shape;298;g25b30b4038c_0_100"/>
          <p:cNvPicPr preferRelativeResize="0"/>
          <p:nvPr/>
        </p:nvPicPr>
        <p:blipFill rotWithShape="1">
          <a:blip r:embed="rId3">
            <a:alphaModFix/>
          </a:blip>
          <a:srcRect b="282" l="35699" r="-26250" t="19443"/>
          <a:stretch/>
        </p:blipFill>
        <p:spPr>
          <a:xfrm>
            <a:off x="0" y="4152900"/>
            <a:ext cx="4511040" cy="986551"/>
          </a:xfrm>
          <a:prstGeom prst="rect">
            <a:avLst/>
          </a:prstGeom>
          <a:noFill/>
          <a:ln>
            <a:noFill/>
          </a:ln>
        </p:spPr>
      </p:pic>
      <p:pic>
        <p:nvPicPr>
          <p:cNvPr id="299" name="Google Shape;299;g25b30b4038c_0_100"/>
          <p:cNvPicPr preferRelativeResize="0"/>
          <p:nvPr/>
        </p:nvPicPr>
        <p:blipFill rotWithShape="1">
          <a:blip r:embed="rId4">
            <a:alphaModFix/>
          </a:blip>
          <a:srcRect r="64"/>
          <a:stretch/>
        </p:blipFill>
        <p:spPr>
          <a:xfrm>
            <a:off x="8358582" y="14728"/>
            <a:ext cx="785418" cy="827044"/>
          </a:xfrm>
          <a:prstGeom prst="rect">
            <a:avLst/>
          </a:prstGeom>
          <a:noFill/>
          <a:ln>
            <a:noFill/>
          </a:ln>
        </p:spPr>
      </p:pic>
      <p:pic>
        <p:nvPicPr>
          <p:cNvPr descr="Bears, facts and information" id="300" name="Google Shape;300;g25b30b4038c_0_100"/>
          <p:cNvPicPr preferRelativeResize="0"/>
          <p:nvPr/>
        </p:nvPicPr>
        <p:blipFill rotWithShape="1">
          <a:blip r:embed="rId5">
            <a:alphaModFix/>
          </a:blip>
          <a:srcRect b="0" l="0" r="0" t="0"/>
          <a:stretch/>
        </p:blipFill>
        <p:spPr>
          <a:xfrm>
            <a:off x="1531620" y="593802"/>
            <a:ext cx="2750823" cy="1833882"/>
          </a:xfrm>
          <a:prstGeom prst="rect">
            <a:avLst/>
          </a:prstGeom>
          <a:noFill/>
          <a:ln>
            <a:noFill/>
          </a:ln>
        </p:spPr>
      </p:pic>
      <p:pic>
        <p:nvPicPr>
          <p:cNvPr descr="How to Draw a Bull - Really Easy Drawing Tutorial" id="301" name="Google Shape;301;g25b30b4038c_0_100"/>
          <p:cNvPicPr preferRelativeResize="0"/>
          <p:nvPr/>
        </p:nvPicPr>
        <p:blipFill rotWithShape="1">
          <a:blip r:embed="rId6">
            <a:alphaModFix/>
          </a:blip>
          <a:srcRect b="0" l="0" r="0" t="0"/>
          <a:stretch/>
        </p:blipFill>
        <p:spPr>
          <a:xfrm>
            <a:off x="5244465" y="386357"/>
            <a:ext cx="2367915" cy="2360950"/>
          </a:xfrm>
          <a:prstGeom prst="rect">
            <a:avLst/>
          </a:prstGeom>
          <a:noFill/>
          <a:ln>
            <a:noFill/>
          </a:ln>
        </p:spPr>
      </p:pic>
      <p:pic>
        <p:nvPicPr>
          <p:cNvPr descr="Wall Street | NYC Tourism" id="302" name="Google Shape;302;g25b30b4038c_0_100"/>
          <p:cNvPicPr preferRelativeResize="0"/>
          <p:nvPr/>
        </p:nvPicPr>
        <p:blipFill rotWithShape="1">
          <a:blip r:embed="rId7">
            <a:alphaModFix/>
          </a:blip>
          <a:srcRect b="0" l="0" r="0" t="0"/>
          <a:stretch/>
        </p:blipFill>
        <p:spPr>
          <a:xfrm>
            <a:off x="1605077" y="2636520"/>
            <a:ext cx="2608782" cy="1913180"/>
          </a:xfrm>
          <a:prstGeom prst="rect">
            <a:avLst/>
          </a:prstGeom>
          <a:noFill/>
          <a:ln>
            <a:noFill/>
          </a:ln>
        </p:spPr>
      </p:pic>
      <p:pic>
        <p:nvPicPr>
          <p:cNvPr descr="Why is Bitcoin the 'blue chip' of cryptocurrencies? - Quora" id="303" name="Google Shape;303;g25b30b4038c_0_100"/>
          <p:cNvPicPr preferRelativeResize="0"/>
          <p:nvPr/>
        </p:nvPicPr>
        <p:blipFill rotWithShape="1">
          <a:blip r:embed="rId8">
            <a:alphaModFix/>
          </a:blip>
          <a:srcRect b="0" l="0" r="0" t="0"/>
          <a:stretch/>
        </p:blipFill>
        <p:spPr>
          <a:xfrm>
            <a:off x="4667728" y="2810351"/>
            <a:ext cx="3786188" cy="212883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131" name="Shape 131"/>
        <p:cNvGrpSpPr/>
        <p:nvPr/>
      </p:nvGrpSpPr>
      <p:grpSpPr>
        <a:xfrm>
          <a:off x="0" y="0"/>
          <a:ext cx="0" cy="0"/>
          <a:chOff x="0" y="0"/>
          <a:chExt cx="0" cy="0"/>
        </a:xfrm>
      </p:grpSpPr>
      <p:sp>
        <p:nvSpPr>
          <p:cNvPr id="132" name="Google Shape;132;g1404b84ac87_0_4"/>
          <p:cNvSpPr txBox="1"/>
          <p:nvPr>
            <p:ph idx="1" type="body"/>
          </p:nvPr>
        </p:nvSpPr>
        <p:spPr>
          <a:xfrm>
            <a:off x="1328100" y="2311313"/>
            <a:ext cx="6487800" cy="520800"/>
          </a:xfrm>
          <a:prstGeom prst="rect">
            <a:avLst/>
          </a:prstGeom>
          <a:noFill/>
          <a:ln>
            <a:noFill/>
          </a:ln>
        </p:spPr>
        <p:txBody>
          <a:bodyPr anchor="t" anchorCtr="0" bIns="91425" lIns="91425" rIns="91425" spcFirstLastPara="1" tIns="91425" wrap="square">
            <a:noAutofit/>
          </a:bodyPr>
          <a:lstStyle/>
          <a:p>
            <a:pPr algn="ctr" indent="0" lvl="0" marL="0" rtl="0">
              <a:lnSpc>
                <a:spcPct val="100000"/>
              </a:lnSpc>
              <a:spcBef>
                <a:spcPts val="0"/>
              </a:spcBef>
              <a:spcAft>
                <a:spcPts val="0"/>
              </a:spcAft>
              <a:buClr>
                <a:schemeClr val="dk1"/>
              </a:buClr>
              <a:buSzPts val="3000"/>
              <a:buFont typeface="Arial"/>
              <a:buNone/>
            </a:pPr>
            <a:r>
              <a:rPr b="1" lang="en-US" sz="3000">
                <a:solidFill>
                  <a:schemeClr val="dk1"/>
                </a:solidFill>
                <a:latin typeface="Roboto"/>
                <a:ea typeface="Roboto"/>
                <a:cs typeface="Roboto"/>
                <a:sym typeface="Roboto"/>
              </a:rPr>
              <a:t>Orientation</a:t>
            </a:r>
            <a:endParaRPr b="1" sz="2800">
              <a:solidFill>
                <a:schemeClr val="dk1"/>
              </a:solidFill>
            </a:endParaRPr>
          </a:p>
        </p:txBody>
      </p:sp>
      <p:pic>
        <p:nvPicPr>
          <p:cNvPr id="133" name="Google Shape;133;g1404b84ac87_0_4"/>
          <p:cNvPicPr preferRelativeResize="0"/>
          <p:nvPr/>
        </p:nvPicPr>
        <p:blipFill rotWithShape="1">
          <a:blip r:embed="rId3">
            <a:alphaModFix/>
          </a:blip>
          <a:srcRect b="282" l="35698" r="-26249" t="19441"/>
          <a:stretch/>
        </p:blipFill>
        <p:spPr>
          <a:xfrm>
            <a:off x="0" y="4073752"/>
            <a:ext cx="4457700" cy="1065625"/>
          </a:xfrm>
          <a:prstGeom prst="rect">
            <a:avLst/>
          </a:prstGeom>
          <a:noFill/>
          <a:ln>
            <a:noFill/>
          </a:ln>
        </p:spPr>
      </p:pic>
      <p:pic>
        <p:nvPicPr>
          <p:cNvPr id="134" name="Google Shape;134;g1404b84ac87_0_4"/>
          <p:cNvPicPr preferRelativeResize="0"/>
          <p:nvPr/>
        </p:nvPicPr>
        <p:blipFill rotWithShape="1">
          <a:blip r:embed="rId4">
            <a:alphaModFix/>
          </a:blip>
          <a:srcRect r="64"/>
          <a:stretch/>
        </p:blipFill>
        <p:spPr>
          <a:xfrm>
            <a:off x="8096775" y="0"/>
            <a:ext cx="1047224" cy="1102725"/>
          </a:xfrm>
          <a:prstGeom prst="rect">
            <a:avLst/>
          </a:prstGeom>
          <a:noFill/>
          <a:ln>
            <a:noFill/>
          </a:ln>
        </p:spPr>
      </p:pic>
      <p:pic>
        <p:nvPicPr>
          <p:cNvPr id="135" name="Google Shape;135;g1404b84ac87_0_4"/>
          <p:cNvPicPr preferRelativeResize="0"/>
          <p:nvPr/>
        </p:nvPicPr>
        <p:blipFill rotWithShape="1">
          <a:blip r:embed="rId3">
            <a:alphaModFix/>
          </a:blip>
          <a:srcRect b="12748" l="12" r="9435"/>
          <a:stretch/>
        </p:blipFill>
        <p:spPr>
          <a:xfrm flipH="1" rot="10800000">
            <a:off x="0" y="625"/>
            <a:ext cx="3564399" cy="926125"/>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0" st="0"/>
                                            </p:txEl>
                                          </p:spTgt>
                                        </p:tgtEl>
                                        <p:attrNameLst>
                                          <p:attrName>style.visibility</p:attrName>
                                        </p:attrNameLst>
                                      </p:cBhvr>
                                      <p:to>
                                        <p:strVal val="visible"/>
                                      </p:to>
                                    </p:set>
                                    <p:animEffect filter="fade" transition="in">
                                      <p:cBhvr>
                                        <p:cTn dur="500"/>
                                        <p:tgtEl>
                                          <p:spTgt spid="13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307" name="Shape 307"/>
        <p:cNvGrpSpPr/>
        <p:nvPr/>
      </p:nvGrpSpPr>
      <p:grpSpPr>
        <a:xfrm>
          <a:off x="0" y="0"/>
          <a:ext cx="0" cy="0"/>
          <a:chOff x="0" y="0"/>
          <a:chExt cx="0" cy="0"/>
        </a:xfrm>
      </p:grpSpPr>
      <p:pic>
        <p:nvPicPr>
          <p:cNvPr id="308" name="Google Shape;308;g25b30b4038c_0_110"/>
          <p:cNvPicPr preferRelativeResize="0"/>
          <p:nvPr/>
        </p:nvPicPr>
        <p:blipFill rotWithShape="1">
          <a:blip r:embed="rId3">
            <a:alphaModFix/>
          </a:blip>
          <a:srcRect b="12748" l="12" r="9435"/>
          <a:stretch/>
        </p:blipFill>
        <p:spPr>
          <a:xfrm flipH="1" rot="10800000">
            <a:off x="0" y="-1"/>
            <a:ext cx="3070860" cy="772716"/>
          </a:xfrm>
          <a:prstGeom prst="rect">
            <a:avLst/>
          </a:prstGeom>
          <a:noFill/>
          <a:ln>
            <a:noFill/>
          </a:ln>
        </p:spPr>
      </p:pic>
      <p:pic>
        <p:nvPicPr>
          <p:cNvPr id="309" name="Google Shape;309;g25b30b4038c_0_110"/>
          <p:cNvPicPr preferRelativeResize="0"/>
          <p:nvPr/>
        </p:nvPicPr>
        <p:blipFill rotWithShape="1">
          <a:blip r:embed="rId3">
            <a:alphaModFix/>
          </a:blip>
          <a:srcRect b="282" l="35699" r="-26250" t="19443"/>
          <a:stretch/>
        </p:blipFill>
        <p:spPr>
          <a:xfrm>
            <a:off x="0" y="4152900"/>
            <a:ext cx="4511040" cy="986551"/>
          </a:xfrm>
          <a:prstGeom prst="rect">
            <a:avLst/>
          </a:prstGeom>
          <a:noFill/>
          <a:ln>
            <a:noFill/>
          </a:ln>
        </p:spPr>
      </p:pic>
      <p:pic>
        <p:nvPicPr>
          <p:cNvPr id="310" name="Google Shape;310;g25b30b4038c_0_110"/>
          <p:cNvPicPr preferRelativeResize="0"/>
          <p:nvPr/>
        </p:nvPicPr>
        <p:blipFill rotWithShape="1">
          <a:blip r:embed="rId4">
            <a:alphaModFix/>
          </a:blip>
          <a:srcRect r="64"/>
          <a:stretch/>
        </p:blipFill>
        <p:spPr>
          <a:xfrm>
            <a:off x="8358582" y="14728"/>
            <a:ext cx="785418" cy="827044"/>
          </a:xfrm>
          <a:prstGeom prst="rect">
            <a:avLst/>
          </a:prstGeom>
          <a:noFill/>
          <a:ln>
            <a:noFill/>
          </a:ln>
        </p:spPr>
      </p:pic>
      <p:pic>
        <p:nvPicPr>
          <p:cNvPr descr="UP Election Results 2022: How poll results will impact stock market today -  BusinessToday" id="311" name="Google Shape;311;g25b30b4038c_0_110"/>
          <p:cNvPicPr preferRelativeResize="0"/>
          <p:nvPr/>
        </p:nvPicPr>
        <p:blipFill rotWithShape="1">
          <a:blip r:embed="rId5">
            <a:alphaModFix/>
          </a:blip>
          <a:srcRect b="0" l="0" r="0" t="0"/>
          <a:stretch/>
        </p:blipFill>
        <p:spPr>
          <a:xfrm>
            <a:off x="1737360" y="978013"/>
            <a:ext cx="6220778" cy="3497547"/>
          </a:xfrm>
          <a:prstGeom prst="rect">
            <a:avLst/>
          </a:prstGeom>
          <a:noFill/>
          <a:ln>
            <a:noFill/>
          </a:ln>
        </p:spPr>
      </p:pic>
      <p:sp>
        <p:nvSpPr>
          <p:cNvPr id="312" name="Google Shape;312;g25b30b4038c_0_110"/>
          <p:cNvSpPr/>
          <p:nvPr/>
        </p:nvSpPr>
        <p:spPr>
          <a:xfrm>
            <a:off x="3657600" y="373380"/>
            <a:ext cx="2735700" cy="548400"/>
          </a:xfrm>
          <a:prstGeom prst="rect">
            <a:avLst/>
          </a:prstGeom>
          <a:solidFill>
            <a:schemeClr val="lt1"/>
          </a:solidFill>
          <a:ln cap="flat" cmpd="sng" w="12700">
            <a:solidFill>
              <a:schemeClr val="lt1"/>
            </a:solidFill>
            <a:prstDash val="solid"/>
            <a:miter lim="800000"/>
            <a:headEnd len="sm" type="none" w="sm"/>
            <a:tailEnd len="sm" type="none" w="sm"/>
          </a:ln>
        </p:spPr>
        <p:txBody>
          <a:bodyPr anchor="ctr" anchorCtr="0" bIns="34275" lIns="68575" rIns="68575" spcFirstLastPara="1" tIns="34275" wrap="square">
            <a:noAutofit/>
          </a:bodyPr>
          <a:lstStyle/>
          <a:p>
            <a:pPr algn="ctr" indent="0" lvl="0" marL="0" marR="0" rtl="0">
              <a:spcBef>
                <a:spcPts val="0"/>
              </a:spcBef>
              <a:spcAft>
                <a:spcPts val="0"/>
              </a:spcAft>
              <a:buNone/>
            </a:pPr>
            <a:r>
              <a:rPr b="1" lang="en-US" sz="1800">
                <a:solidFill>
                  <a:schemeClr val="dk1"/>
                </a:solidFill>
                <a:latin typeface="Calibri"/>
                <a:ea typeface="Calibri"/>
                <a:cs typeface="Calibri"/>
                <a:sym typeface="Calibri"/>
              </a:rPr>
              <a:t>STOCK MARKET</a:t>
            </a:r>
            <a:endParaRPr sz="1100"/>
          </a:p>
        </p:txBody>
      </p:sp>
    </p:spTree>
  </p:cSld>
  <p:clrMapOvr>
    <a:masterClrMapping/>
  </p:clrMapOvr>
</p:sld>
</file>

<file path=ppt/slides/slide21.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316" name="Shape 316"/>
        <p:cNvGrpSpPr/>
        <p:nvPr/>
      </p:nvGrpSpPr>
      <p:grpSpPr>
        <a:xfrm>
          <a:off x="0" y="0"/>
          <a:ext cx="0" cy="0"/>
          <a:chOff x="0" y="0"/>
          <a:chExt cx="0" cy="0"/>
        </a:xfrm>
      </p:grpSpPr>
      <p:pic>
        <p:nvPicPr>
          <p:cNvPr id="317" name="Google Shape;317;g25b30b4038c_0_118"/>
          <p:cNvPicPr preferRelativeResize="0"/>
          <p:nvPr/>
        </p:nvPicPr>
        <p:blipFill rotWithShape="1">
          <a:blip r:embed="rId3">
            <a:alphaModFix/>
          </a:blip>
          <a:srcRect b="12748" l="12" r="9435"/>
          <a:stretch/>
        </p:blipFill>
        <p:spPr>
          <a:xfrm flipH="1" rot="10800000">
            <a:off x="0" y="-1"/>
            <a:ext cx="3070860" cy="772716"/>
          </a:xfrm>
          <a:prstGeom prst="rect">
            <a:avLst/>
          </a:prstGeom>
          <a:noFill/>
          <a:ln>
            <a:noFill/>
          </a:ln>
        </p:spPr>
      </p:pic>
      <p:pic>
        <p:nvPicPr>
          <p:cNvPr id="318" name="Google Shape;318;g25b30b4038c_0_118"/>
          <p:cNvPicPr preferRelativeResize="0"/>
          <p:nvPr/>
        </p:nvPicPr>
        <p:blipFill rotWithShape="1">
          <a:blip r:embed="rId3">
            <a:alphaModFix/>
          </a:blip>
          <a:srcRect b="282" l="35699" r="-26250" t="19443"/>
          <a:stretch/>
        </p:blipFill>
        <p:spPr>
          <a:xfrm>
            <a:off x="0" y="4152900"/>
            <a:ext cx="4511040" cy="986551"/>
          </a:xfrm>
          <a:prstGeom prst="rect">
            <a:avLst/>
          </a:prstGeom>
          <a:noFill/>
          <a:ln>
            <a:noFill/>
          </a:ln>
        </p:spPr>
      </p:pic>
      <p:pic>
        <p:nvPicPr>
          <p:cNvPr id="319" name="Google Shape;319;g25b30b4038c_0_118"/>
          <p:cNvPicPr preferRelativeResize="0"/>
          <p:nvPr/>
        </p:nvPicPr>
        <p:blipFill rotWithShape="1">
          <a:blip r:embed="rId4">
            <a:alphaModFix/>
          </a:blip>
          <a:srcRect r="64"/>
          <a:stretch/>
        </p:blipFill>
        <p:spPr>
          <a:xfrm>
            <a:off x="8358582" y="14728"/>
            <a:ext cx="785418" cy="827044"/>
          </a:xfrm>
          <a:prstGeom prst="rect">
            <a:avLst/>
          </a:prstGeom>
          <a:noFill/>
          <a:ln>
            <a:noFill/>
          </a:ln>
        </p:spPr>
      </p:pic>
      <p:pic>
        <p:nvPicPr>
          <p:cNvPr descr="Coffee bean - Wikipedia" id="320" name="Google Shape;320;g25b30b4038c_0_118"/>
          <p:cNvPicPr preferRelativeResize="0"/>
          <p:nvPr/>
        </p:nvPicPr>
        <p:blipFill rotWithShape="1">
          <a:blip r:embed="rId5">
            <a:alphaModFix/>
          </a:blip>
          <a:srcRect b="0" l="0" r="0" t="0"/>
          <a:stretch/>
        </p:blipFill>
        <p:spPr>
          <a:xfrm>
            <a:off x="1203960" y="841772"/>
            <a:ext cx="2720340" cy="2040255"/>
          </a:xfrm>
          <a:prstGeom prst="rect">
            <a:avLst/>
          </a:prstGeom>
          <a:noFill/>
          <a:ln>
            <a:noFill/>
          </a:ln>
        </p:spPr>
      </p:pic>
      <p:pic>
        <p:nvPicPr>
          <p:cNvPr descr="How Much Does A Ball Python Cost? | Terrarium Quest" id="321" name="Google Shape;321;g25b30b4038c_0_118"/>
          <p:cNvPicPr preferRelativeResize="0"/>
          <p:nvPr/>
        </p:nvPicPr>
        <p:blipFill rotWithShape="1">
          <a:blip r:embed="rId6">
            <a:alphaModFix/>
          </a:blip>
          <a:srcRect b="0" l="0" r="0" t="0"/>
          <a:stretch/>
        </p:blipFill>
        <p:spPr>
          <a:xfrm>
            <a:off x="5216761" y="767868"/>
            <a:ext cx="2288381" cy="2114160"/>
          </a:xfrm>
          <a:prstGeom prst="rect">
            <a:avLst/>
          </a:prstGeom>
          <a:noFill/>
          <a:ln>
            <a:noFill/>
          </a:ln>
        </p:spPr>
      </p:pic>
      <p:pic>
        <p:nvPicPr>
          <p:cNvPr descr="100,000+ Best Sea Photos · 100% Free Download · Pexels Stock Photos" id="322" name="Google Shape;322;g25b30b4038c_0_118"/>
          <p:cNvPicPr preferRelativeResize="0"/>
          <p:nvPr/>
        </p:nvPicPr>
        <p:blipFill rotWithShape="1">
          <a:blip r:embed="rId7">
            <a:alphaModFix/>
          </a:blip>
          <a:srcRect b="0" l="0" r="0" t="0"/>
          <a:stretch/>
        </p:blipFill>
        <p:spPr>
          <a:xfrm>
            <a:off x="5216761" y="3009900"/>
            <a:ext cx="2960371" cy="1973577"/>
          </a:xfrm>
          <a:prstGeom prst="rect">
            <a:avLst/>
          </a:prstGeom>
          <a:noFill/>
          <a:ln>
            <a:noFill/>
          </a:ln>
        </p:spPr>
      </p:pic>
      <p:pic>
        <p:nvPicPr>
          <p:cNvPr descr="July Birthstone: The Ruby | Colors, Symbolism, and Meaning | The Old  Farmer's Almanac" id="323" name="Google Shape;323;g25b30b4038c_0_118"/>
          <p:cNvPicPr preferRelativeResize="0"/>
          <p:nvPr/>
        </p:nvPicPr>
        <p:blipFill rotWithShape="1">
          <a:blip r:embed="rId8">
            <a:alphaModFix/>
          </a:blip>
          <a:srcRect b="0" l="0" r="0" t="0"/>
          <a:stretch/>
        </p:blipFill>
        <p:spPr>
          <a:xfrm>
            <a:off x="1463518" y="3105451"/>
            <a:ext cx="3169446" cy="178247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327" name="Shape 327"/>
        <p:cNvGrpSpPr/>
        <p:nvPr/>
      </p:nvGrpSpPr>
      <p:grpSpPr>
        <a:xfrm>
          <a:off x="0" y="0"/>
          <a:ext cx="0" cy="0"/>
          <a:chOff x="0" y="0"/>
          <a:chExt cx="0" cy="0"/>
        </a:xfrm>
      </p:grpSpPr>
      <p:pic>
        <p:nvPicPr>
          <p:cNvPr id="328" name="Google Shape;328;g25b30b4038c_0_128"/>
          <p:cNvPicPr preferRelativeResize="0"/>
          <p:nvPr/>
        </p:nvPicPr>
        <p:blipFill rotWithShape="1">
          <a:blip r:embed="rId3">
            <a:alphaModFix/>
          </a:blip>
          <a:srcRect b="12748" l="12" r="9435"/>
          <a:stretch/>
        </p:blipFill>
        <p:spPr>
          <a:xfrm flipH="1" rot="10800000">
            <a:off x="0" y="-1"/>
            <a:ext cx="3070860" cy="772716"/>
          </a:xfrm>
          <a:prstGeom prst="rect">
            <a:avLst/>
          </a:prstGeom>
          <a:noFill/>
          <a:ln>
            <a:noFill/>
          </a:ln>
        </p:spPr>
      </p:pic>
      <p:pic>
        <p:nvPicPr>
          <p:cNvPr id="329" name="Google Shape;329;g25b30b4038c_0_128"/>
          <p:cNvPicPr preferRelativeResize="0"/>
          <p:nvPr/>
        </p:nvPicPr>
        <p:blipFill rotWithShape="1">
          <a:blip r:embed="rId3">
            <a:alphaModFix/>
          </a:blip>
          <a:srcRect b="282" l="35699" r="-26250" t="19443"/>
          <a:stretch/>
        </p:blipFill>
        <p:spPr>
          <a:xfrm>
            <a:off x="0" y="4152900"/>
            <a:ext cx="4511040" cy="986551"/>
          </a:xfrm>
          <a:prstGeom prst="rect">
            <a:avLst/>
          </a:prstGeom>
          <a:noFill/>
          <a:ln>
            <a:noFill/>
          </a:ln>
        </p:spPr>
      </p:pic>
      <p:pic>
        <p:nvPicPr>
          <p:cNvPr id="330" name="Google Shape;330;g25b30b4038c_0_128"/>
          <p:cNvPicPr preferRelativeResize="0"/>
          <p:nvPr/>
        </p:nvPicPr>
        <p:blipFill rotWithShape="1">
          <a:blip r:embed="rId4">
            <a:alphaModFix/>
          </a:blip>
          <a:srcRect r="64"/>
          <a:stretch/>
        </p:blipFill>
        <p:spPr>
          <a:xfrm>
            <a:off x="8358582" y="14728"/>
            <a:ext cx="785418" cy="827044"/>
          </a:xfrm>
          <a:prstGeom prst="rect">
            <a:avLst/>
          </a:prstGeom>
          <a:noFill/>
          <a:ln>
            <a:noFill/>
          </a:ln>
        </p:spPr>
      </p:pic>
      <p:pic>
        <p:nvPicPr>
          <p:cNvPr descr="The Rise of Modern Programming Languages | by Chrispine Chiedo | The Andela  Way | Medium" id="331" name="Google Shape;331;g25b30b4038c_0_128"/>
          <p:cNvPicPr preferRelativeResize="0"/>
          <p:nvPr/>
        </p:nvPicPr>
        <p:blipFill rotWithShape="1">
          <a:blip r:embed="rId5">
            <a:alphaModFix/>
          </a:blip>
          <a:srcRect b="0" l="0" r="0" t="0"/>
          <a:stretch/>
        </p:blipFill>
        <p:spPr>
          <a:xfrm>
            <a:off x="1850231" y="1014413"/>
            <a:ext cx="5884682" cy="3367087"/>
          </a:xfrm>
          <a:prstGeom prst="rect">
            <a:avLst/>
          </a:prstGeom>
          <a:noFill/>
          <a:ln>
            <a:noFill/>
          </a:ln>
        </p:spPr>
      </p:pic>
      <p:sp>
        <p:nvSpPr>
          <p:cNvPr id="332" name="Google Shape;332;g25b30b4038c_0_128"/>
          <p:cNvSpPr/>
          <p:nvPr/>
        </p:nvSpPr>
        <p:spPr>
          <a:xfrm>
            <a:off x="2948940" y="327660"/>
            <a:ext cx="3962400" cy="686700"/>
          </a:xfrm>
          <a:prstGeom prst="rect">
            <a:avLst/>
          </a:prstGeom>
          <a:solidFill>
            <a:schemeClr val="lt1"/>
          </a:solidFill>
          <a:ln cap="flat" cmpd="sng" w="12700">
            <a:solidFill>
              <a:schemeClr val="lt1"/>
            </a:solidFill>
            <a:prstDash val="solid"/>
            <a:miter lim="800000"/>
            <a:headEnd len="sm" type="none" w="sm"/>
            <a:tailEnd len="sm" type="none" w="sm"/>
          </a:ln>
        </p:spPr>
        <p:txBody>
          <a:bodyPr anchor="ctr" anchorCtr="0" bIns="34275" lIns="68575" rIns="68575" spcFirstLastPara="1" tIns="34275" wrap="square">
            <a:noAutofit/>
          </a:bodyPr>
          <a:lstStyle/>
          <a:p>
            <a:pPr algn="ctr" indent="0" lvl="0" marL="0" marR="0" rtl="0">
              <a:spcBef>
                <a:spcPts val="0"/>
              </a:spcBef>
              <a:spcAft>
                <a:spcPts val="0"/>
              </a:spcAft>
              <a:buNone/>
            </a:pPr>
            <a:r>
              <a:rPr b="1" lang="en-US" sz="1800">
                <a:solidFill>
                  <a:schemeClr val="dk1"/>
                </a:solidFill>
                <a:latin typeface="Calibri"/>
                <a:ea typeface="Calibri"/>
                <a:cs typeface="Calibri"/>
                <a:sym typeface="Calibri"/>
              </a:rPr>
              <a:t>PROGRAMMING LANGUAGE</a:t>
            </a:r>
            <a:endParaRPr sz="1100"/>
          </a:p>
        </p:txBody>
      </p:sp>
    </p:spTree>
  </p:cSld>
  <p:clrMapOvr>
    <a:masterClrMapping/>
  </p:clrMapOvr>
</p:sld>
</file>

<file path=ppt/slides/slide23.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336" name="Shape 336"/>
        <p:cNvGrpSpPr/>
        <p:nvPr/>
      </p:nvGrpSpPr>
      <p:grpSpPr>
        <a:xfrm>
          <a:off x="0" y="0"/>
          <a:ext cx="0" cy="0"/>
          <a:chOff x="0" y="0"/>
          <a:chExt cx="0" cy="0"/>
        </a:xfrm>
      </p:grpSpPr>
      <p:pic>
        <p:nvPicPr>
          <p:cNvPr id="337" name="Google Shape;337;g25b30b4038c_0_136"/>
          <p:cNvPicPr preferRelativeResize="0"/>
          <p:nvPr/>
        </p:nvPicPr>
        <p:blipFill rotWithShape="1">
          <a:blip r:embed="rId3">
            <a:alphaModFix/>
          </a:blip>
          <a:srcRect b="12748" l="12" r="9435"/>
          <a:stretch/>
        </p:blipFill>
        <p:spPr>
          <a:xfrm flipH="1" rot="10800000">
            <a:off x="0" y="-1"/>
            <a:ext cx="3070860" cy="772716"/>
          </a:xfrm>
          <a:prstGeom prst="rect">
            <a:avLst/>
          </a:prstGeom>
          <a:noFill/>
          <a:ln>
            <a:noFill/>
          </a:ln>
        </p:spPr>
      </p:pic>
      <p:pic>
        <p:nvPicPr>
          <p:cNvPr id="338" name="Google Shape;338;g25b30b4038c_0_136"/>
          <p:cNvPicPr preferRelativeResize="0"/>
          <p:nvPr/>
        </p:nvPicPr>
        <p:blipFill rotWithShape="1">
          <a:blip r:embed="rId3">
            <a:alphaModFix/>
          </a:blip>
          <a:srcRect b="282" l="35699" r="-26250" t="19443"/>
          <a:stretch/>
        </p:blipFill>
        <p:spPr>
          <a:xfrm>
            <a:off x="0" y="4152900"/>
            <a:ext cx="4511040" cy="986551"/>
          </a:xfrm>
          <a:prstGeom prst="rect">
            <a:avLst/>
          </a:prstGeom>
          <a:noFill/>
          <a:ln>
            <a:noFill/>
          </a:ln>
        </p:spPr>
      </p:pic>
      <p:pic>
        <p:nvPicPr>
          <p:cNvPr id="339" name="Google Shape;339;g25b30b4038c_0_136"/>
          <p:cNvPicPr preferRelativeResize="0"/>
          <p:nvPr/>
        </p:nvPicPr>
        <p:blipFill rotWithShape="1">
          <a:blip r:embed="rId4">
            <a:alphaModFix/>
          </a:blip>
          <a:srcRect r="64"/>
          <a:stretch/>
        </p:blipFill>
        <p:spPr>
          <a:xfrm>
            <a:off x="8358582" y="14728"/>
            <a:ext cx="785418" cy="827044"/>
          </a:xfrm>
          <a:prstGeom prst="rect">
            <a:avLst/>
          </a:prstGeom>
          <a:noFill/>
          <a:ln>
            <a:noFill/>
          </a:ln>
        </p:spPr>
      </p:pic>
      <p:pic>
        <p:nvPicPr>
          <p:cNvPr descr="Premium Photo | Golf club and ball in grass with sunlight. close up at golf  club and golf ball." id="340" name="Google Shape;340;g25b30b4038c_0_136"/>
          <p:cNvPicPr preferRelativeResize="0"/>
          <p:nvPr/>
        </p:nvPicPr>
        <p:blipFill rotWithShape="1">
          <a:blip r:embed="rId5">
            <a:alphaModFix/>
          </a:blip>
          <a:srcRect b="0" l="0" r="0" t="0"/>
          <a:stretch/>
        </p:blipFill>
        <p:spPr>
          <a:xfrm>
            <a:off x="1453992" y="538819"/>
            <a:ext cx="2942035" cy="1962267"/>
          </a:xfrm>
          <a:prstGeom prst="rect">
            <a:avLst/>
          </a:prstGeom>
          <a:noFill/>
          <a:ln>
            <a:noFill/>
          </a:ln>
        </p:spPr>
      </p:pic>
      <p:pic>
        <p:nvPicPr>
          <p:cNvPr descr="SPADE | English meaning - Cambridge Dictionary" id="341" name="Google Shape;341;g25b30b4038c_0_136"/>
          <p:cNvPicPr preferRelativeResize="0"/>
          <p:nvPr/>
        </p:nvPicPr>
        <p:blipFill rotWithShape="1">
          <a:blip r:embed="rId6">
            <a:alphaModFix/>
          </a:blip>
          <a:srcRect b="0" l="0" r="0" t="0"/>
          <a:stretch/>
        </p:blipFill>
        <p:spPr>
          <a:xfrm>
            <a:off x="5675151" y="420277"/>
            <a:ext cx="1678149" cy="2151473"/>
          </a:xfrm>
          <a:prstGeom prst="rect">
            <a:avLst/>
          </a:prstGeom>
          <a:noFill/>
          <a:ln>
            <a:noFill/>
          </a:ln>
        </p:spPr>
      </p:pic>
      <p:pic>
        <p:nvPicPr>
          <p:cNvPr descr="The human heart • Heart Research Institute" id="342" name="Google Shape;342;g25b30b4038c_0_136"/>
          <p:cNvPicPr preferRelativeResize="0"/>
          <p:nvPr/>
        </p:nvPicPr>
        <p:blipFill rotWithShape="1">
          <a:blip r:embed="rId7">
            <a:alphaModFix/>
          </a:blip>
          <a:srcRect b="0" l="0" r="0" t="0"/>
          <a:stretch/>
        </p:blipFill>
        <p:spPr>
          <a:xfrm>
            <a:off x="2000250" y="2747724"/>
            <a:ext cx="2395776" cy="2395776"/>
          </a:xfrm>
          <a:prstGeom prst="rect">
            <a:avLst/>
          </a:prstGeom>
          <a:noFill/>
          <a:ln>
            <a:noFill/>
          </a:ln>
        </p:spPr>
      </p:pic>
      <p:pic>
        <p:nvPicPr>
          <p:cNvPr descr="Turning diamond into metal | MIT News | Massachusetts Institute of  Technology" id="343" name="Google Shape;343;g25b30b4038c_0_136"/>
          <p:cNvPicPr preferRelativeResize="0"/>
          <p:nvPr/>
        </p:nvPicPr>
        <p:blipFill rotWithShape="1">
          <a:blip r:embed="rId8">
            <a:alphaModFix/>
          </a:blip>
          <a:srcRect b="0" l="0" r="0" t="0"/>
          <a:stretch/>
        </p:blipFill>
        <p:spPr>
          <a:xfrm>
            <a:off x="4835961" y="2747724"/>
            <a:ext cx="3593663" cy="215147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347" name="Shape 347"/>
        <p:cNvGrpSpPr/>
        <p:nvPr/>
      </p:nvGrpSpPr>
      <p:grpSpPr>
        <a:xfrm>
          <a:off x="0" y="0"/>
          <a:ext cx="0" cy="0"/>
          <a:chOff x="0" y="0"/>
          <a:chExt cx="0" cy="0"/>
        </a:xfrm>
      </p:grpSpPr>
      <p:pic>
        <p:nvPicPr>
          <p:cNvPr id="348" name="Google Shape;348;g25b30b4038c_0_146"/>
          <p:cNvPicPr preferRelativeResize="0"/>
          <p:nvPr/>
        </p:nvPicPr>
        <p:blipFill rotWithShape="1">
          <a:blip r:embed="rId3">
            <a:alphaModFix/>
          </a:blip>
          <a:srcRect b="12748" l="12" r="9435"/>
          <a:stretch/>
        </p:blipFill>
        <p:spPr>
          <a:xfrm flipH="1" rot="10800000">
            <a:off x="0" y="-1"/>
            <a:ext cx="3070860" cy="772716"/>
          </a:xfrm>
          <a:prstGeom prst="rect">
            <a:avLst/>
          </a:prstGeom>
          <a:noFill/>
          <a:ln>
            <a:noFill/>
          </a:ln>
        </p:spPr>
      </p:pic>
      <p:pic>
        <p:nvPicPr>
          <p:cNvPr id="349" name="Google Shape;349;g25b30b4038c_0_146"/>
          <p:cNvPicPr preferRelativeResize="0"/>
          <p:nvPr/>
        </p:nvPicPr>
        <p:blipFill rotWithShape="1">
          <a:blip r:embed="rId3">
            <a:alphaModFix/>
          </a:blip>
          <a:srcRect b="282" l="35699" r="-26250" t="19443"/>
          <a:stretch/>
        </p:blipFill>
        <p:spPr>
          <a:xfrm>
            <a:off x="0" y="4152900"/>
            <a:ext cx="4511040" cy="986551"/>
          </a:xfrm>
          <a:prstGeom prst="rect">
            <a:avLst/>
          </a:prstGeom>
          <a:noFill/>
          <a:ln>
            <a:noFill/>
          </a:ln>
        </p:spPr>
      </p:pic>
      <p:pic>
        <p:nvPicPr>
          <p:cNvPr id="350" name="Google Shape;350;g25b30b4038c_0_146"/>
          <p:cNvPicPr preferRelativeResize="0"/>
          <p:nvPr/>
        </p:nvPicPr>
        <p:blipFill rotWithShape="1">
          <a:blip r:embed="rId4">
            <a:alphaModFix/>
          </a:blip>
          <a:srcRect r="64"/>
          <a:stretch/>
        </p:blipFill>
        <p:spPr>
          <a:xfrm>
            <a:off x="8358582" y="14728"/>
            <a:ext cx="785418" cy="827044"/>
          </a:xfrm>
          <a:prstGeom prst="rect">
            <a:avLst/>
          </a:prstGeom>
          <a:noFill/>
          <a:ln>
            <a:noFill/>
          </a:ln>
        </p:spPr>
      </p:pic>
      <p:pic>
        <p:nvPicPr>
          <p:cNvPr descr="Who Are the 4 Kings in a Deck of Cards" id="351" name="Google Shape;351;g25b30b4038c_0_146"/>
          <p:cNvPicPr preferRelativeResize="0"/>
          <p:nvPr/>
        </p:nvPicPr>
        <p:blipFill rotWithShape="1">
          <a:blip r:embed="rId5">
            <a:alphaModFix/>
          </a:blip>
          <a:srcRect b="0" l="0" r="0" t="0"/>
          <a:stretch/>
        </p:blipFill>
        <p:spPr>
          <a:xfrm>
            <a:off x="1722119" y="820879"/>
            <a:ext cx="5455920" cy="3665565"/>
          </a:xfrm>
          <a:prstGeom prst="rect">
            <a:avLst/>
          </a:prstGeom>
          <a:noFill/>
          <a:ln>
            <a:noFill/>
          </a:ln>
        </p:spPr>
      </p:pic>
      <p:sp>
        <p:nvSpPr>
          <p:cNvPr id="352" name="Google Shape;352;g25b30b4038c_0_146"/>
          <p:cNvSpPr/>
          <p:nvPr/>
        </p:nvSpPr>
        <p:spPr>
          <a:xfrm>
            <a:off x="3009900" y="274320"/>
            <a:ext cx="3566400" cy="498300"/>
          </a:xfrm>
          <a:prstGeom prst="rect">
            <a:avLst/>
          </a:prstGeom>
          <a:solidFill>
            <a:schemeClr val="lt1"/>
          </a:solidFill>
          <a:ln cap="flat" cmpd="sng" w="12700">
            <a:solidFill>
              <a:schemeClr val="lt1"/>
            </a:solidFill>
            <a:prstDash val="solid"/>
            <a:miter lim="800000"/>
            <a:headEnd len="sm" type="none" w="sm"/>
            <a:tailEnd len="sm" type="none" w="sm"/>
          </a:ln>
        </p:spPr>
        <p:txBody>
          <a:bodyPr anchor="ctr" anchorCtr="0" bIns="34275" lIns="68575" rIns="68575" spcFirstLastPara="1" tIns="34275" wrap="square">
            <a:noAutofit/>
          </a:bodyPr>
          <a:lstStyle/>
          <a:p>
            <a:pPr algn="ctr" indent="0" lvl="0" marL="0" marR="0" rtl="0">
              <a:spcBef>
                <a:spcPts val="0"/>
              </a:spcBef>
              <a:spcAft>
                <a:spcPts val="0"/>
              </a:spcAft>
              <a:buNone/>
            </a:pPr>
            <a:r>
              <a:rPr b="1" lang="en-US" sz="1800">
                <a:solidFill>
                  <a:schemeClr val="dk1"/>
                </a:solidFill>
                <a:latin typeface="Calibri"/>
                <a:ea typeface="Calibri"/>
                <a:cs typeface="Calibri"/>
                <a:sym typeface="Calibri"/>
              </a:rPr>
              <a:t>PACK OF CARDS</a:t>
            </a:r>
            <a:endParaRPr sz="1100"/>
          </a:p>
        </p:txBody>
      </p:sp>
    </p:spTree>
  </p:cSld>
  <p:clrMapOvr>
    <a:masterClrMapping/>
  </p:clrMapOvr>
</p:sld>
</file>

<file path=ppt/slides/slide25.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356" name="Shape 356"/>
        <p:cNvGrpSpPr/>
        <p:nvPr/>
      </p:nvGrpSpPr>
      <p:grpSpPr>
        <a:xfrm>
          <a:off x="0" y="0"/>
          <a:ext cx="0" cy="0"/>
          <a:chOff x="0" y="0"/>
          <a:chExt cx="0" cy="0"/>
        </a:xfrm>
      </p:grpSpPr>
      <p:pic>
        <p:nvPicPr>
          <p:cNvPr id="357" name="Google Shape;357;g25b30b4038c_0_154"/>
          <p:cNvPicPr preferRelativeResize="0"/>
          <p:nvPr/>
        </p:nvPicPr>
        <p:blipFill rotWithShape="1">
          <a:blip r:embed="rId3">
            <a:alphaModFix/>
          </a:blip>
          <a:srcRect b="12748" l="12" r="9435"/>
          <a:stretch/>
        </p:blipFill>
        <p:spPr>
          <a:xfrm flipH="1" rot="10800000">
            <a:off x="0" y="-1"/>
            <a:ext cx="3070860" cy="772716"/>
          </a:xfrm>
          <a:prstGeom prst="rect">
            <a:avLst/>
          </a:prstGeom>
          <a:noFill/>
          <a:ln>
            <a:noFill/>
          </a:ln>
        </p:spPr>
      </p:pic>
      <p:pic>
        <p:nvPicPr>
          <p:cNvPr id="358" name="Google Shape;358;g25b30b4038c_0_154"/>
          <p:cNvPicPr preferRelativeResize="0"/>
          <p:nvPr/>
        </p:nvPicPr>
        <p:blipFill rotWithShape="1">
          <a:blip r:embed="rId3">
            <a:alphaModFix/>
          </a:blip>
          <a:srcRect b="282" l="35699" r="-26250" t="19443"/>
          <a:stretch/>
        </p:blipFill>
        <p:spPr>
          <a:xfrm>
            <a:off x="0" y="4152900"/>
            <a:ext cx="4511040" cy="986551"/>
          </a:xfrm>
          <a:prstGeom prst="rect">
            <a:avLst/>
          </a:prstGeom>
          <a:noFill/>
          <a:ln>
            <a:noFill/>
          </a:ln>
        </p:spPr>
      </p:pic>
      <p:pic>
        <p:nvPicPr>
          <p:cNvPr id="359" name="Google Shape;359;g25b30b4038c_0_154"/>
          <p:cNvPicPr preferRelativeResize="0"/>
          <p:nvPr/>
        </p:nvPicPr>
        <p:blipFill rotWithShape="1">
          <a:blip r:embed="rId4">
            <a:alphaModFix/>
          </a:blip>
          <a:srcRect r="64"/>
          <a:stretch/>
        </p:blipFill>
        <p:spPr>
          <a:xfrm>
            <a:off x="8358582" y="14728"/>
            <a:ext cx="785418" cy="827044"/>
          </a:xfrm>
          <a:prstGeom prst="rect">
            <a:avLst/>
          </a:prstGeom>
          <a:noFill/>
          <a:ln>
            <a:noFill/>
          </a:ln>
        </p:spPr>
      </p:pic>
      <p:pic>
        <p:nvPicPr>
          <p:cNvPr descr="images (2)" id="360" name="Google Shape;360;g25b30b4038c_0_154"/>
          <p:cNvPicPr preferRelativeResize="0"/>
          <p:nvPr/>
        </p:nvPicPr>
        <p:blipFill rotWithShape="1">
          <a:blip r:embed="rId5">
            <a:alphaModFix/>
          </a:blip>
          <a:srcRect b="0" l="0" r="0" t="0"/>
          <a:stretch/>
        </p:blipFill>
        <p:spPr>
          <a:xfrm>
            <a:off x="964565" y="772716"/>
            <a:ext cx="3039111" cy="1864360"/>
          </a:xfrm>
          <a:prstGeom prst="rect">
            <a:avLst/>
          </a:prstGeom>
          <a:noFill/>
          <a:ln>
            <a:noFill/>
          </a:ln>
        </p:spPr>
      </p:pic>
      <p:pic>
        <p:nvPicPr>
          <p:cNvPr descr="images (6)" id="361" name="Google Shape;361;g25b30b4038c_0_154"/>
          <p:cNvPicPr preferRelativeResize="0"/>
          <p:nvPr/>
        </p:nvPicPr>
        <p:blipFill rotWithShape="1">
          <a:blip r:embed="rId6">
            <a:alphaModFix/>
          </a:blip>
          <a:srcRect b="0" l="0" r="0" t="0"/>
          <a:stretch/>
        </p:blipFill>
        <p:spPr>
          <a:xfrm>
            <a:off x="4572000" y="1000125"/>
            <a:ext cx="3655059" cy="1741171"/>
          </a:xfrm>
          <a:prstGeom prst="rect">
            <a:avLst/>
          </a:prstGeom>
          <a:noFill/>
          <a:ln>
            <a:noFill/>
          </a:ln>
        </p:spPr>
      </p:pic>
      <p:pic>
        <p:nvPicPr>
          <p:cNvPr descr="images (5)" id="362" name="Google Shape;362;g25b30b4038c_0_154"/>
          <p:cNvPicPr preferRelativeResize="0"/>
          <p:nvPr/>
        </p:nvPicPr>
        <p:blipFill rotWithShape="1">
          <a:blip r:embed="rId7">
            <a:alphaModFix/>
          </a:blip>
          <a:srcRect b="0" l="0" r="0" t="0"/>
          <a:stretch/>
        </p:blipFill>
        <p:spPr>
          <a:xfrm>
            <a:off x="1134110" y="2838450"/>
            <a:ext cx="3096260" cy="1920240"/>
          </a:xfrm>
          <a:prstGeom prst="rect">
            <a:avLst/>
          </a:prstGeom>
          <a:noFill/>
          <a:ln>
            <a:noFill/>
          </a:ln>
        </p:spPr>
      </p:pic>
      <p:pic>
        <p:nvPicPr>
          <p:cNvPr descr="images (4)" id="363" name="Google Shape;363;g25b30b4038c_0_154"/>
          <p:cNvPicPr preferRelativeResize="0"/>
          <p:nvPr/>
        </p:nvPicPr>
        <p:blipFill rotWithShape="1">
          <a:blip r:embed="rId8">
            <a:alphaModFix/>
          </a:blip>
          <a:srcRect b="0" l="0" r="0" t="0"/>
          <a:stretch/>
        </p:blipFill>
        <p:spPr>
          <a:xfrm>
            <a:off x="4632962" y="2914650"/>
            <a:ext cx="3419416" cy="19202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367" name="Shape 367"/>
        <p:cNvGrpSpPr/>
        <p:nvPr/>
      </p:nvGrpSpPr>
      <p:grpSpPr>
        <a:xfrm>
          <a:off x="0" y="0"/>
          <a:ext cx="0" cy="0"/>
          <a:chOff x="0" y="0"/>
          <a:chExt cx="0" cy="0"/>
        </a:xfrm>
      </p:grpSpPr>
      <p:pic>
        <p:nvPicPr>
          <p:cNvPr id="368" name="Google Shape;368;g25b30b4038c_0_164"/>
          <p:cNvPicPr preferRelativeResize="0"/>
          <p:nvPr/>
        </p:nvPicPr>
        <p:blipFill rotWithShape="1">
          <a:blip r:embed="rId3">
            <a:alphaModFix/>
          </a:blip>
          <a:srcRect b="12748" l="12" r="9435"/>
          <a:stretch/>
        </p:blipFill>
        <p:spPr>
          <a:xfrm flipH="1" rot="10800000">
            <a:off x="0" y="-1"/>
            <a:ext cx="3070860" cy="772716"/>
          </a:xfrm>
          <a:prstGeom prst="rect">
            <a:avLst/>
          </a:prstGeom>
          <a:noFill/>
          <a:ln>
            <a:noFill/>
          </a:ln>
        </p:spPr>
      </p:pic>
      <p:pic>
        <p:nvPicPr>
          <p:cNvPr id="369" name="Google Shape;369;g25b30b4038c_0_164"/>
          <p:cNvPicPr preferRelativeResize="0"/>
          <p:nvPr/>
        </p:nvPicPr>
        <p:blipFill rotWithShape="1">
          <a:blip r:embed="rId3">
            <a:alphaModFix/>
          </a:blip>
          <a:srcRect b="282" l="35699" r="-26250" t="19443"/>
          <a:stretch/>
        </p:blipFill>
        <p:spPr>
          <a:xfrm>
            <a:off x="0" y="4152900"/>
            <a:ext cx="4511040" cy="986551"/>
          </a:xfrm>
          <a:prstGeom prst="rect">
            <a:avLst/>
          </a:prstGeom>
          <a:noFill/>
          <a:ln>
            <a:noFill/>
          </a:ln>
        </p:spPr>
      </p:pic>
      <p:pic>
        <p:nvPicPr>
          <p:cNvPr id="370" name="Google Shape;370;g25b30b4038c_0_164"/>
          <p:cNvPicPr preferRelativeResize="0"/>
          <p:nvPr/>
        </p:nvPicPr>
        <p:blipFill rotWithShape="1">
          <a:blip r:embed="rId4">
            <a:alphaModFix/>
          </a:blip>
          <a:srcRect r="64"/>
          <a:stretch/>
        </p:blipFill>
        <p:spPr>
          <a:xfrm>
            <a:off x="8358582" y="14728"/>
            <a:ext cx="785418" cy="827044"/>
          </a:xfrm>
          <a:prstGeom prst="rect">
            <a:avLst/>
          </a:prstGeom>
          <a:noFill/>
          <a:ln>
            <a:noFill/>
          </a:ln>
        </p:spPr>
      </p:pic>
      <p:pic>
        <p:nvPicPr>
          <p:cNvPr descr="APJ Abdul Kalam Death Anniversary: राष्ट्रपति भवन का किराया चुकाया और  इफ्तार पार्टी का पैसा अनाथालय में बांटा, पढ़ें मिसाइल मैन के जीवन के 5  दिलचस्प किस्से ..." id="371" name="Google Shape;371;g25b30b4038c_0_164"/>
          <p:cNvPicPr preferRelativeResize="0"/>
          <p:nvPr/>
        </p:nvPicPr>
        <p:blipFill rotWithShape="1">
          <a:blip r:embed="rId5">
            <a:alphaModFix/>
          </a:blip>
          <a:srcRect b="0" l="0" r="0" t="0"/>
          <a:stretch/>
        </p:blipFill>
        <p:spPr>
          <a:xfrm>
            <a:off x="1325880" y="754380"/>
            <a:ext cx="6477000" cy="3643313"/>
          </a:xfrm>
          <a:prstGeom prst="rect">
            <a:avLst/>
          </a:prstGeom>
          <a:noFill/>
          <a:ln>
            <a:noFill/>
          </a:ln>
        </p:spPr>
      </p:pic>
      <p:sp>
        <p:nvSpPr>
          <p:cNvPr id="372" name="Google Shape;372;g25b30b4038c_0_164"/>
          <p:cNvSpPr txBox="1"/>
          <p:nvPr/>
        </p:nvSpPr>
        <p:spPr>
          <a:xfrm>
            <a:off x="3550920" y="4303499"/>
            <a:ext cx="4572000" cy="346200"/>
          </a:xfrm>
          <a:prstGeom prst="rect">
            <a:avLst/>
          </a:prstGeom>
          <a:noFill/>
          <a:ln>
            <a:noFill/>
          </a:ln>
        </p:spPr>
        <p:txBody>
          <a:bodyPr anchor="t" anchorCtr="0" bIns="34275" lIns="68575" rIns="68575" spcFirstLastPara="1" tIns="34275" wrap="square">
            <a:spAutoFit/>
          </a:bodyPr>
          <a:lstStyle/>
          <a:p>
            <a:pPr algn="l" indent="0" lvl="0" marL="0" marR="0" rtl="0">
              <a:spcBef>
                <a:spcPts val="0"/>
              </a:spcBef>
              <a:spcAft>
                <a:spcPts val="0"/>
              </a:spcAft>
              <a:buNone/>
            </a:pPr>
            <a:r>
              <a:rPr b="1" i="0" lang="en-US" sz="1800">
                <a:solidFill>
                  <a:srgbClr val="202124"/>
                </a:solidFill>
                <a:latin typeface="Arial"/>
                <a:ea typeface="Arial"/>
                <a:cs typeface="Arial"/>
                <a:sym typeface="Arial"/>
              </a:rPr>
              <a:t>Dr. A. P. J. Abdul Kalam</a:t>
            </a:r>
            <a:endParaRPr b="1" sz="1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376" name="Shape 376"/>
        <p:cNvGrpSpPr/>
        <p:nvPr/>
      </p:nvGrpSpPr>
      <p:grpSpPr>
        <a:xfrm>
          <a:off x="0" y="0"/>
          <a:ext cx="0" cy="0"/>
          <a:chOff x="0" y="0"/>
          <a:chExt cx="0" cy="0"/>
        </a:xfrm>
      </p:grpSpPr>
      <p:pic>
        <p:nvPicPr>
          <p:cNvPr id="377" name="Google Shape;377;g25b30b4038c_0_172"/>
          <p:cNvPicPr preferRelativeResize="0"/>
          <p:nvPr/>
        </p:nvPicPr>
        <p:blipFill rotWithShape="1">
          <a:blip r:embed="rId3">
            <a:alphaModFix/>
          </a:blip>
          <a:srcRect b="12748" l="12" r="9435"/>
          <a:stretch/>
        </p:blipFill>
        <p:spPr>
          <a:xfrm flipH="1" rot="10800000">
            <a:off x="0" y="-1"/>
            <a:ext cx="3070860" cy="772716"/>
          </a:xfrm>
          <a:prstGeom prst="rect">
            <a:avLst/>
          </a:prstGeom>
          <a:noFill/>
          <a:ln>
            <a:noFill/>
          </a:ln>
        </p:spPr>
      </p:pic>
      <p:pic>
        <p:nvPicPr>
          <p:cNvPr id="378" name="Google Shape;378;g25b30b4038c_0_172"/>
          <p:cNvPicPr preferRelativeResize="0"/>
          <p:nvPr/>
        </p:nvPicPr>
        <p:blipFill rotWithShape="1">
          <a:blip r:embed="rId3">
            <a:alphaModFix/>
          </a:blip>
          <a:srcRect b="282" l="35699" r="-26250" t="19443"/>
          <a:stretch/>
        </p:blipFill>
        <p:spPr>
          <a:xfrm>
            <a:off x="0" y="4152900"/>
            <a:ext cx="4511040" cy="986551"/>
          </a:xfrm>
          <a:prstGeom prst="rect">
            <a:avLst/>
          </a:prstGeom>
          <a:noFill/>
          <a:ln>
            <a:noFill/>
          </a:ln>
        </p:spPr>
      </p:pic>
      <p:pic>
        <p:nvPicPr>
          <p:cNvPr id="379" name="Google Shape;379;g25b30b4038c_0_172"/>
          <p:cNvPicPr preferRelativeResize="0"/>
          <p:nvPr/>
        </p:nvPicPr>
        <p:blipFill rotWithShape="1">
          <a:blip r:embed="rId4">
            <a:alphaModFix/>
          </a:blip>
          <a:srcRect r="64"/>
          <a:stretch/>
        </p:blipFill>
        <p:spPr>
          <a:xfrm>
            <a:off x="8358582" y="14728"/>
            <a:ext cx="785418" cy="827044"/>
          </a:xfrm>
          <a:prstGeom prst="rect">
            <a:avLst/>
          </a:prstGeom>
          <a:noFill/>
          <a:ln>
            <a:noFill/>
          </a:ln>
        </p:spPr>
      </p:pic>
      <p:pic>
        <p:nvPicPr>
          <p:cNvPr id="380" name="Google Shape;380;g25b30b4038c_0_172"/>
          <p:cNvPicPr preferRelativeResize="0"/>
          <p:nvPr/>
        </p:nvPicPr>
        <p:blipFill rotWithShape="1">
          <a:blip r:embed="rId5">
            <a:alphaModFix/>
          </a:blip>
          <a:srcRect b="0" l="0" r="0" t="0"/>
          <a:stretch/>
        </p:blipFill>
        <p:spPr>
          <a:xfrm>
            <a:off x="1433513" y="772716"/>
            <a:ext cx="2390775" cy="1704927"/>
          </a:xfrm>
          <a:prstGeom prst="rect">
            <a:avLst/>
          </a:prstGeom>
          <a:noFill/>
          <a:ln>
            <a:noFill/>
          </a:ln>
        </p:spPr>
      </p:pic>
      <p:pic>
        <p:nvPicPr>
          <p:cNvPr id="381" name="Google Shape;381;g25b30b4038c_0_172"/>
          <p:cNvPicPr preferRelativeResize="0"/>
          <p:nvPr/>
        </p:nvPicPr>
        <p:blipFill rotWithShape="1">
          <a:blip r:embed="rId6">
            <a:alphaModFix/>
          </a:blip>
          <a:srcRect b="0" l="0" r="0" t="0"/>
          <a:stretch/>
        </p:blipFill>
        <p:spPr>
          <a:xfrm>
            <a:off x="4924622" y="772716"/>
            <a:ext cx="2333625" cy="1962150"/>
          </a:xfrm>
          <a:prstGeom prst="rect">
            <a:avLst/>
          </a:prstGeom>
          <a:noFill/>
          <a:ln>
            <a:noFill/>
          </a:ln>
        </p:spPr>
      </p:pic>
      <p:pic>
        <p:nvPicPr>
          <p:cNvPr id="382" name="Google Shape;382;g25b30b4038c_0_172"/>
          <p:cNvPicPr preferRelativeResize="0"/>
          <p:nvPr/>
        </p:nvPicPr>
        <p:blipFill rotWithShape="1">
          <a:blip r:embed="rId7">
            <a:alphaModFix/>
          </a:blip>
          <a:srcRect b="0" l="0" r="0" t="0"/>
          <a:stretch/>
        </p:blipFill>
        <p:spPr>
          <a:xfrm>
            <a:off x="1351078" y="2734866"/>
            <a:ext cx="3220923" cy="1846224"/>
          </a:xfrm>
          <a:prstGeom prst="rect">
            <a:avLst/>
          </a:prstGeom>
          <a:noFill/>
          <a:ln>
            <a:noFill/>
          </a:ln>
        </p:spPr>
      </p:pic>
      <p:pic>
        <p:nvPicPr>
          <p:cNvPr id="383" name="Google Shape;383;g25b30b4038c_0_172"/>
          <p:cNvPicPr preferRelativeResize="0"/>
          <p:nvPr/>
        </p:nvPicPr>
        <p:blipFill rotWithShape="1">
          <a:blip r:embed="rId8">
            <a:alphaModFix/>
          </a:blip>
          <a:srcRect b="0" l="0" r="0" t="0"/>
          <a:stretch/>
        </p:blipFill>
        <p:spPr>
          <a:xfrm>
            <a:off x="4924622" y="2961839"/>
            <a:ext cx="2819400" cy="1619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387" name="Shape 387"/>
        <p:cNvGrpSpPr/>
        <p:nvPr/>
      </p:nvGrpSpPr>
      <p:grpSpPr>
        <a:xfrm>
          <a:off x="0" y="0"/>
          <a:ext cx="0" cy="0"/>
          <a:chOff x="0" y="0"/>
          <a:chExt cx="0" cy="0"/>
        </a:xfrm>
      </p:grpSpPr>
      <p:pic>
        <p:nvPicPr>
          <p:cNvPr id="388" name="Google Shape;388;g25b30b4038c_0_182"/>
          <p:cNvPicPr preferRelativeResize="0"/>
          <p:nvPr/>
        </p:nvPicPr>
        <p:blipFill rotWithShape="1">
          <a:blip r:embed="rId3">
            <a:alphaModFix/>
          </a:blip>
          <a:srcRect b="12748" l="12" r="9435"/>
          <a:stretch/>
        </p:blipFill>
        <p:spPr>
          <a:xfrm flipH="1" rot="10800000">
            <a:off x="0" y="-1"/>
            <a:ext cx="3070860" cy="772716"/>
          </a:xfrm>
          <a:prstGeom prst="rect">
            <a:avLst/>
          </a:prstGeom>
          <a:noFill/>
          <a:ln>
            <a:noFill/>
          </a:ln>
        </p:spPr>
      </p:pic>
      <p:pic>
        <p:nvPicPr>
          <p:cNvPr id="389" name="Google Shape;389;g25b30b4038c_0_182"/>
          <p:cNvPicPr preferRelativeResize="0"/>
          <p:nvPr/>
        </p:nvPicPr>
        <p:blipFill rotWithShape="1">
          <a:blip r:embed="rId3">
            <a:alphaModFix/>
          </a:blip>
          <a:srcRect b="282" l="35699" r="-26250" t="19443"/>
          <a:stretch/>
        </p:blipFill>
        <p:spPr>
          <a:xfrm>
            <a:off x="0" y="4152900"/>
            <a:ext cx="4511040" cy="986551"/>
          </a:xfrm>
          <a:prstGeom prst="rect">
            <a:avLst/>
          </a:prstGeom>
          <a:noFill/>
          <a:ln>
            <a:noFill/>
          </a:ln>
        </p:spPr>
      </p:pic>
      <p:pic>
        <p:nvPicPr>
          <p:cNvPr id="390" name="Google Shape;390;g25b30b4038c_0_182"/>
          <p:cNvPicPr preferRelativeResize="0"/>
          <p:nvPr/>
        </p:nvPicPr>
        <p:blipFill rotWithShape="1">
          <a:blip r:embed="rId4">
            <a:alphaModFix/>
          </a:blip>
          <a:srcRect r="64"/>
          <a:stretch/>
        </p:blipFill>
        <p:spPr>
          <a:xfrm>
            <a:off x="8358582" y="14728"/>
            <a:ext cx="785418" cy="827044"/>
          </a:xfrm>
          <a:prstGeom prst="rect">
            <a:avLst/>
          </a:prstGeom>
          <a:noFill/>
          <a:ln>
            <a:noFill/>
          </a:ln>
        </p:spPr>
      </p:pic>
      <p:pic>
        <p:nvPicPr>
          <p:cNvPr id="391" name="Google Shape;391;g25b30b4038c_0_182"/>
          <p:cNvPicPr preferRelativeResize="0"/>
          <p:nvPr/>
        </p:nvPicPr>
        <p:blipFill rotWithShape="1">
          <a:blip r:embed="rId5">
            <a:alphaModFix/>
          </a:blip>
          <a:srcRect b="0" l="0" r="0" t="0"/>
          <a:stretch/>
        </p:blipFill>
        <p:spPr>
          <a:xfrm>
            <a:off x="3149068" y="993090"/>
            <a:ext cx="2967787" cy="3416400"/>
          </a:xfrm>
          <a:prstGeom prst="rect">
            <a:avLst/>
          </a:prstGeom>
          <a:noFill/>
          <a:ln>
            <a:noFill/>
          </a:ln>
        </p:spPr>
      </p:pic>
      <p:sp>
        <p:nvSpPr>
          <p:cNvPr id="392" name="Google Shape;392;g25b30b4038c_0_182"/>
          <p:cNvSpPr txBox="1"/>
          <p:nvPr/>
        </p:nvSpPr>
        <p:spPr>
          <a:xfrm>
            <a:off x="2491740" y="595511"/>
            <a:ext cx="4572000" cy="438600"/>
          </a:xfrm>
          <a:prstGeom prst="rect">
            <a:avLst/>
          </a:prstGeom>
          <a:noFill/>
          <a:ln>
            <a:noFill/>
          </a:ln>
        </p:spPr>
        <p:txBody>
          <a:bodyPr anchor="t" anchorCtr="0" bIns="34275" lIns="68575" rIns="68575" spcFirstLastPara="1" tIns="34275" wrap="square">
            <a:spAutoFit/>
          </a:bodyPr>
          <a:lstStyle/>
          <a:p>
            <a:pPr algn="l" indent="0" lvl="0" marL="0" marR="0" rtl="0">
              <a:spcBef>
                <a:spcPts val="0"/>
              </a:spcBef>
              <a:spcAft>
                <a:spcPts val="0"/>
              </a:spcAft>
              <a:buNone/>
            </a:pPr>
            <a:r>
              <a:rPr b="1" lang="en-US" sz="2400">
                <a:solidFill>
                  <a:schemeClr val="dk1"/>
                </a:solidFill>
                <a:latin typeface="Calibri"/>
                <a:ea typeface="Calibri"/>
                <a:cs typeface="Calibri"/>
                <a:sym typeface="Calibri"/>
              </a:rPr>
              <a:t>KALPANA CHAWLA</a:t>
            </a:r>
            <a:endParaRPr b="1" sz="24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396" name="Shape 396"/>
        <p:cNvGrpSpPr/>
        <p:nvPr/>
      </p:nvGrpSpPr>
      <p:grpSpPr>
        <a:xfrm>
          <a:off x="0" y="0"/>
          <a:ext cx="0" cy="0"/>
          <a:chOff x="0" y="0"/>
          <a:chExt cx="0" cy="0"/>
        </a:xfrm>
      </p:grpSpPr>
      <p:pic>
        <p:nvPicPr>
          <p:cNvPr id="397" name="Google Shape;397;g25b30b4038c_0_190"/>
          <p:cNvPicPr preferRelativeResize="0"/>
          <p:nvPr/>
        </p:nvPicPr>
        <p:blipFill rotWithShape="1">
          <a:blip r:embed="rId3">
            <a:alphaModFix/>
          </a:blip>
          <a:srcRect b="12748" l="12" r="9435"/>
          <a:stretch/>
        </p:blipFill>
        <p:spPr>
          <a:xfrm flipH="1" rot="10800000">
            <a:off x="0" y="-1"/>
            <a:ext cx="3070860" cy="772716"/>
          </a:xfrm>
          <a:prstGeom prst="rect">
            <a:avLst/>
          </a:prstGeom>
          <a:noFill/>
          <a:ln>
            <a:noFill/>
          </a:ln>
        </p:spPr>
      </p:pic>
      <p:pic>
        <p:nvPicPr>
          <p:cNvPr id="398" name="Google Shape;398;g25b30b4038c_0_190"/>
          <p:cNvPicPr preferRelativeResize="0"/>
          <p:nvPr/>
        </p:nvPicPr>
        <p:blipFill rotWithShape="1">
          <a:blip r:embed="rId3">
            <a:alphaModFix/>
          </a:blip>
          <a:srcRect b="282" l="35699" r="-26250" t="19443"/>
          <a:stretch/>
        </p:blipFill>
        <p:spPr>
          <a:xfrm>
            <a:off x="0" y="4152900"/>
            <a:ext cx="4511040" cy="986551"/>
          </a:xfrm>
          <a:prstGeom prst="rect">
            <a:avLst/>
          </a:prstGeom>
          <a:noFill/>
          <a:ln>
            <a:noFill/>
          </a:ln>
        </p:spPr>
      </p:pic>
      <p:pic>
        <p:nvPicPr>
          <p:cNvPr id="399" name="Google Shape;399;g25b30b4038c_0_190"/>
          <p:cNvPicPr preferRelativeResize="0"/>
          <p:nvPr/>
        </p:nvPicPr>
        <p:blipFill rotWithShape="1">
          <a:blip r:embed="rId4">
            <a:alphaModFix/>
          </a:blip>
          <a:srcRect r="64"/>
          <a:stretch/>
        </p:blipFill>
        <p:spPr>
          <a:xfrm>
            <a:off x="8358582" y="14728"/>
            <a:ext cx="785418" cy="827044"/>
          </a:xfrm>
          <a:prstGeom prst="rect">
            <a:avLst/>
          </a:prstGeom>
          <a:noFill/>
          <a:ln>
            <a:noFill/>
          </a:ln>
        </p:spPr>
      </p:pic>
      <p:sp>
        <p:nvSpPr>
          <p:cNvPr id="400" name="Google Shape;400;g25b30b4038c_0_190"/>
          <p:cNvSpPr txBox="1"/>
          <p:nvPr/>
        </p:nvSpPr>
        <p:spPr>
          <a:xfrm>
            <a:off x="2255520" y="2193414"/>
            <a:ext cx="4572000" cy="438600"/>
          </a:xfrm>
          <a:prstGeom prst="rect">
            <a:avLst/>
          </a:prstGeom>
          <a:noFill/>
          <a:ln>
            <a:noFill/>
          </a:ln>
        </p:spPr>
        <p:txBody>
          <a:bodyPr anchor="t" anchorCtr="0" bIns="34275" lIns="68575" rIns="68575" spcFirstLastPara="1" tIns="34275" wrap="square">
            <a:spAutoFit/>
          </a:bodyPr>
          <a:lstStyle/>
          <a:p>
            <a:pPr algn="ctr" indent="0" lvl="0" marL="0" marR="0" rtl="0">
              <a:spcBef>
                <a:spcPts val="0"/>
              </a:spcBef>
              <a:spcAft>
                <a:spcPts val="0"/>
              </a:spcAft>
              <a:buNone/>
            </a:pPr>
            <a:r>
              <a:rPr b="1" lang="en-US" sz="2400">
                <a:solidFill>
                  <a:schemeClr val="dk1"/>
                </a:solidFill>
                <a:latin typeface="Calibri"/>
                <a:ea typeface="Calibri"/>
                <a:cs typeface="Calibri"/>
                <a:sym typeface="Calibri"/>
              </a:rPr>
              <a:t>ACTIVITY-3</a:t>
            </a:r>
            <a:endParaRPr sz="2400">
              <a:solidFill>
                <a:schemeClr val="dk1"/>
              </a:solidFill>
              <a:latin typeface="Calibri"/>
              <a:ea typeface="Calibri"/>
              <a:cs typeface="Calibri"/>
              <a:sym typeface="Calibri"/>
            </a:endParaRPr>
          </a:p>
        </p:txBody>
      </p:sp>
      <p:sp>
        <p:nvSpPr>
          <p:cNvPr id="401" name="Google Shape;401;g25b30b4038c_0_190"/>
          <p:cNvSpPr/>
          <p:nvPr/>
        </p:nvSpPr>
        <p:spPr>
          <a:xfrm>
            <a:off x="3112770" y="2571750"/>
            <a:ext cx="2918400" cy="499200"/>
          </a:xfrm>
          <a:prstGeom prst="rect">
            <a:avLst/>
          </a:prstGeom>
          <a:solidFill>
            <a:schemeClr val="lt1"/>
          </a:solidFill>
          <a:ln cap="flat" cmpd="sng" w="12700">
            <a:solidFill>
              <a:schemeClr val="lt1"/>
            </a:solidFill>
            <a:prstDash val="solid"/>
            <a:miter lim="800000"/>
            <a:headEnd len="sm" type="none" w="sm"/>
            <a:tailEnd len="sm" type="none" w="sm"/>
          </a:ln>
        </p:spPr>
        <p:txBody>
          <a:bodyPr anchor="ctr" anchorCtr="0" bIns="34275" lIns="68575" rIns="68575" spcFirstLastPara="1" tIns="34275" wrap="square">
            <a:noAutofit/>
          </a:bodyPr>
          <a:lstStyle/>
          <a:p>
            <a:pPr algn="ctr" indent="0" lvl="0" marL="0" marR="0" rtl="0">
              <a:spcBef>
                <a:spcPts val="0"/>
              </a:spcBef>
              <a:spcAft>
                <a:spcPts val="0"/>
              </a:spcAft>
              <a:buNone/>
            </a:pPr>
            <a:r>
              <a:rPr b="1" lang="en-US" sz="2700">
                <a:solidFill>
                  <a:schemeClr val="dk1"/>
                </a:solidFill>
                <a:latin typeface="Calibri"/>
                <a:ea typeface="Calibri"/>
                <a:cs typeface="Calibri"/>
                <a:sym typeface="Calibri"/>
              </a:rPr>
              <a:t>PUZZLE &amp; RIDDLES</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139" name="Shape 139"/>
        <p:cNvGrpSpPr/>
        <p:nvPr/>
      </p:nvGrpSpPr>
      <p:grpSpPr>
        <a:xfrm>
          <a:off x="0" y="0"/>
          <a:ext cx="0" cy="0"/>
          <a:chOff x="0" y="0"/>
          <a:chExt cx="0" cy="0"/>
        </a:xfrm>
      </p:grpSpPr>
      <p:pic>
        <p:nvPicPr>
          <p:cNvPr id="140" name="Google Shape;140;g1404b84ac87_0_123"/>
          <p:cNvPicPr preferRelativeResize="0"/>
          <p:nvPr/>
        </p:nvPicPr>
        <p:blipFill rotWithShape="1">
          <a:blip r:embed="rId3">
            <a:alphaModFix/>
          </a:blip>
          <a:srcRect b="282" l="35698" r="-26249" t="19441"/>
          <a:stretch/>
        </p:blipFill>
        <p:spPr>
          <a:xfrm>
            <a:off x="0" y="4073752"/>
            <a:ext cx="4457700" cy="1065625"/>
          </a:xfrm>
          <a:prstGeom prst="rect">
            <a:avLst/>
          </a:prstGeom>
          <a:noFill/>
          <a:ln>
            <a:noFill/>
          </a:ln>
        </p:spPr>
      </p:pic>
      <p:pic>
        <p:nvPicPr>
          <p:cNvPr id="141" name="Google Shape;141;g1404b84ac87_0_123"/>
          <p:cNvPicPr preferRelativeResize="0"/>
          <p:nvPr/>
        </p:nvPicPr>
        <p:blipFill rotWithShape="1">
          <a:blip r:embed="rId4">
            <a:alphaModFix/>
          </a:blip>
          <a:srcRect r="64"/>
          <a:stretch/>
        </p:blipFill>
        <p:spPr>
          <a:xfrm>
            <a:off x="8096775" y="0"/>
            <a:ext cx="1047224" cy="1102725"/>
          </a:xfrm>
          <a:prstGeom prst="rect">
            <a:avLst/>
          </a:prstGeom>
          <a:noFill/>
          <a:ln>
            <a:noFill/>
          </a:ln>
        </p:spPr>
      </p:pic>
      <p:pic>
        <p:nvPicPr>
          <p:cNvPr id="142" name="Google Shape;142;g1404b84ac87_0_123"/>
          <p:cNvPicPr preferRelativeResize="0"/>
          <p:nvPr/>
        </p:nvPicPr>
        <p:blipFill rotWithShape="1">
          <a:blip r:embed="rId3">
            <a:alphaModFix/>
          </a:blip>
          <a:srcRect b="12748" l="12" r="9435"/>
          <a:stretch/>
        </p:blipFill>
        <p:spPr>
          <a:xfrm flipH="1" rot="10800000">
            <a:off x="0" y="625"/>
            <a:ext cx="3564399" cy="926125"/>
          </a:xfrm>
          <a:prstGeom prst="rect">
            <a:avLst/>
          </a:prstGeom>
          <a:noFill/>
          <a:ln>
            <a:noFill/>
          </a:ln>
        </p:spPr>
      </p:pic>
      <p:sp>
        <p:nvSpPr>
          <p:cNvPr id="143" name="Google Shape;143;g1404b84ac87_0_123"/>
          <p:cNvSpPr/>
          <p:nvPr/>
        </p:nvSpPr>
        <p:spPr>
          <a:xfrm>
            <a:off x="2147550" y="514550"/>
            <a:ext cx="4848900" cy="412200"/>
          </a:xfrm>
          <a:prstGeom prst="roundRect">
            <a:avLst>
              <a:gd fmla="val 16667" name="adj"/>
            </a:avLst>
          </a:prstGeom>
          <a:solidFill>
            <a:srgbClr val="6AA84F"/>
          </a:solidFill>
          <a:ln cap="flat" cmpd="sng" w="9525">
            <a:solidFill>
              <a:srgbClr val="000000"/>
            </a:solidFill>
            <a:prstDash val="solid"/>
            <a:round/>
            <a:headEnd len="sm" type="none" w="sm"/>
            <a:tailEnd len="sm" type="none" w="sm"/>
          </a:ln>
        </p:spPr>
        <p:txBody>
          <a:bodyPr anchor="ctr" anchorCtr="0" bIns="91425" lIns="91425" rIns="91425" spcFirstLastPara="1" tIns="91425" wrap="square">
            <a:noAutofit/>
          </a:bodyPr>
          <a:lstStyle/>
          <a:p>
            <a:pPr algn="ctr" indent="0" lvl="0" marL="0" marR="0" rtl="0">
              <a:lnSpc>
                <a:spcPct val="100000"/>
              </a:lnSpc>
              <a:spcBef>
                <a:spcPts val="0"/>
              </a:spcBef>
              <a:spcAft>
                <a:spcPts val="0"/>
              </a:spcAft>
              <a:buClr>
                <a:srgbClr val="000000"/>
              </a:buClr>
              <a:buSzPts val="2000"/>
              <a:buFont typeface="Arial"/>
              <a:buNone/>
            </a:pPr>
            <a:r>
              <a:rPr b="1" cap="none" i="0" lang="en-US" strike="noStrike" sz="2000" u="none">
                <a:solidFill>
                  <a:schemeClr val="lt1"/>
                </a:solidFill>
                <a:latin typeface="Roboto"/>
                <a:ea typeface="Roboto"/>
                <a:cs typeface="Roboto"/>
                <a:sym typeface="Roboto"/>
              </a:rPr>
              <a:t>GROUND RULES</a:t>
            </a:r>
            <a:endParaRPr b="1" cap="none" i="0" strike="noStrike" sz="2000" u="none">
              <a:solidFill>
                <a:srgbClr val="FFFFFF"/>
              </a:solidFill>
              <a:latin typeface="Arial"/>
              <a:ea typeface="Arial"/>
              <a:cs typeface="Arial"/>
              <a:sym typeface="Arial"/>
            </a:endParaRPr>
          </a:p>
        </p:txBody>
      </p:sp>
      <p:sp>
        <p:nvSpPr>
          <p:cNvPr id="144" name="Google Shape;144;g1404b84ac87_0_123"/>
          <p:cNvSpPr txBox="1"/>
          <p:nvPr>
            <p:ph idx="1" type="body"/>
          </p:nvPr>
        </p:nvSpPr>
        <p:spPr>
          <a:xfrm>
            <a:off x="333625" y="1226900"/>
            <a:ext cx="6507600" cy="2546700"/>
          </a:xfrm>
          <a:prstGeom prst="rect">
            <a:avLst/>
          </a:prstGeom>
          <a:noFill/>
          <a:ln>
            <a:noFill/>
          </a:ln>
        </p:spPr>
        <p:txBody>
          <a:bodyPr anchor="t" anchorCtr="0" bIns="91425" lIns="91425" rIns="91425" spcFirstLastPara="1" tIns="91425" wrap="square">
            <a:noAutofit/>
          </a:bodyPr>
          <a:lstStyle/>
          <a:p>
            <a:pPr algn="l" indent="0" lvl="0" marL="0" rtl="0">
              <a:lnSpc>
                <a:spcPct val="150000"/>
              </a:lnSpc>
              <a:spcBef>
                <a:spcPts val="0"/>
              </a:spcBef>
              <a:spcAft>
                <a:spcPts val="0"/>
              </a:spcAft>
              <a:buSzPts val="1800"/>
              <a:buNone/>
            </a:pPr>
            <a:r>
              <a:rPr b="1" lang="en-US" sz="2000">
                <a:solidFill>
                  <a:schemeClr val="dk1"/>
                </a:solidFill>
                <a:latin typeface="Calibri"/>
                <a:ea typeface="Calibri"/>
                <a:cs typeface="Calibri"/>
                <a:sym typeface="Calibri"/>
              </a:rPr>
              <a:t>During Session</a:t>
            </a:r>
            <a:endParaRPr sz="2000">
              <a:solidFill>
                <a:schemeClr val="dk1"/>
              </a:solidFill>
              <a:latin typeface="Calibri"/>
              <a:ea typeface="Calibri"/>
              <a:cs typeface="Calibri"/>
              <a:sym typeface="Calibri"/>
            </a:endParaRPr>
          </a:p>
          <a:p>
            <a:pPr algn="l" indent="-342900" lvl="0" marL="342900" rtl="0">
              <a:lnSpc>
                <a:spcPct val="150000"/>
              </a:lnSpc>
              <a:spcBef>
                <a:spcPts val="0"/>
              </a:spcBef>
              <a:spcAft>
                <a:spcPts val="0"/>
              </a:spcAft>
              <a:buClr>
                <a:schemeClr val="dk1"/>
              </a:buClr>
              <a:buSzPts val="2000"/>
              <a:buChar char="•"/>
            </a:pPr>
            <a:r>
              <a:rPr lang="en-US" sz="2000">
                <a:solidFill>
                  <a:schemeClr val="dk1"/>
                </a:solidFill>
                <a:latin typeface="Calibri"/>
                <a:ea typeface="Calibri"/>
                <a:cs typeface="Calibri"/>
                <a:sym typeface="Calibri"/>
              </a:rPr>
              <a:t>Attendance will not be given if you come after 5 minutes.</a:t>
            </a:r>
            <a:endParaRPr sz="1400">
              <a:solidFill>
                <a:schemeClr val="dk1"/>
              </a:solidFill>
            </a:endParaRPr>
          </a:p>
          <a:p>
            <a:pPr algn="l" indent="-342900" lvl="0" marL="342900" rtl="0">
              <a:lnSpc>
                <a:spcPct val="150000"/>
              </a:lnSpc>
              <a:spcBef>
                <a:spcPts val="0"/>
              </a:spcBef>
              <a:spcAft>
                <a:spcPts val="0"/>
              </a:spcAft>
              <a:buClr>
                <a:schemeClr val="dk1"/>
              </a:buClr>
              <a:buSzPts val="2000"/>
              <a:buChar char="•"/>
            </a:pPr>
            <a:r>
              <a:rPr lang="en-US" sz="2000">
                <a:solidFill>
                  <a:schemeClr val="dk1"/>
                </a:solidFill>
                <a:latin typeface="Calibri"/>
                <a:ea typeface="Calibri"/>
                <a:cs typeface="Calibri"/>
                <a:sym typeface="Calibri"/>
              </a:rPr>
              <a:t>Every session quiz will be conducted in the first 10 minutes based on the portions covered in the previous class.</a:t>
            </a:r>
            <a:endParaRPr sz="1400">
              <a:solidFill>
                <a:schemeClr val="dk1"/>
              </a:solidFill>
            </a:endParaRPr>
          </a:p>
          <a:p>
            <a:pPr algn="l" indent="-342900" lvl="0" marL="342900" rtl="0">
              <a:lnSpc>
                <a:spcPct val="150000"/>
              </a:lnSpc>
              <a:spcBef>
                <a:spcPts val="0"/>
              </a:spcBef>
              <a:spcAft>
                <a:spcPts val="0"/>
              </a:spcAft>
              <a:buClr>
                <a:schemeClr val="dk1"/>
              </a:buClr>
              <a:buSzPts val="2000"/>
              <a:buChar char="•"/>
            </a:pPr>
            <a:r>
              <a:rPr lang="en-US" sz="2000">
                <a:solidFill>
                  <a:schemeClr val="dk1"/>
                </a:solidFill>
                <a:latin typeface="Calibri"/>
                <a:ea typeface="Calibri"/>
                <a:cs typeface="Calibri"/>
                <a:sym typeface="Calibri"/>
              </a:rPr>
              <a:t>Using gadgets inside the classroom is not encouraged.</a:t>
            </a:r>
            <a:endParaRPr sz="1400">
              <a:solidFill>
                <a:schemeClr val="dk1"/>
              </a:solidFill>
            </a:endParaRPr>
          </a:p>
          <a:p>
            <a:pPr algn="l" indent="0" lvl="0" marL="0" rtl="0">
              <a:lnSpc>
                <a:spcPct val="150000"/>
              </a:lnSpc>
              <a:spcBef>
                <a:spcPts val="0"/>
              </a:spcBef>
              <a:spcAft>
                <a:spcPts val="0"/>
              </a:spcAft>
              <a:buSzPts val="1800"/>
              <a:buNone/>
            </a:pPr>
            <a:r>
              <a:rPr lang="en-US"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algn="l" indent="-215900" lvl="0" marL="342900" rtl="0">
              <a:lnSpc>
                <a:spcPct val="150000"/>
              </a:lnSpc>
              <a:spcBef>
                <a:spcPts val="0"/>
              </a:spcBef>
              <a:spcAft>
                <a:spcPts val="0"/>
              </a:spcAft>
              <a:buSzPts val="1800"/>
              <a:buNone/>
            </a:pPr>
            <a:r>
              <a:t/>
            </a:r>
            <a:endParaRPr sz="2000">
              <a:solidFill>
                <a:schemeClr val="dk1"/>
              </a:solidFill>
              <a:latin typeface="Calibri"/>
              <a:ea typeface="Calibri"/>
              <a:cs typeface="Calibri"/>
              <a:sym typeface="Calibri"/>
            </a:endParaRPr>
          </a:p>
          <a:p>
            <a:pPr algn="l" indent="-285750" lvl="0" marL="285750" rtl="0">
              <a:lnSpc>
                <a:spcPct val="200000"/>
              </a:lnSpc>
              <a:spcBef>
                <a:spcPts val="0"/>
              </a:spcBef>
              <a:spcAft>
                <a:spcPts val="0"/>
              </a:spcAft>
              <a:buClr>
                <a:schemeClr val="dk1"/>
              </a:buClr>
              <a:buSzPts val="1800"/>
              <a:buChar char="•"/>
            </a:pPr>
            <a:r>
              <a:t/>
            </a:r>
            <a:endParaRPr>
              <a:solidFill>
                <a:schemeClr val="dk1"/>
              </a:solidFill>
            </a:endParaRPr>
          </a:p>
        </p:txBody>
      </p:sp>
      <p:pic>
        <p:nvPicPr>
          <p:cNvPr descr="Ground Rules" id="145" name="Google Shape;145;g1404b84ac87_0_123"/>
          <p:cNvPicPr preferRelativeResize="0"/>
          <p:nvPr/>
        </p:nvPicPr>
        <p:blipFill rotWithShape="1">
          <a:blip r:embed="rId5">
            <a:alphaModFix/>
          </a:blip>
          <a:srcRect t="98"/>
          <a:stretch/>
        </p:blipFill>
        <p:spPr>
          <a:xfrm>
            <a:off x="6527175" y="2495950"/>
            <a:ext cx="2466375" cy="1846199"/>
          </a:xfrm>
          <a:prstGeom prst="rect">
            <a:avLst/>
          </a:prstGeom>
          <a:noFill/>
          <a:ln>
            <a:noFill/>
          </a:ln>
        </p:spPr>
      </p:pic>
    </p:spTree>
  </p:cSld>
  <p:clrMapOvr>
    <a:masterClrMapping/>
  </p:clrMapOvr>
</p:sld>
</file>

<file path=ppt/slides/slide30.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405" name="Shape 405"/>
        <p:cNvGrpSpPr/>
        <p:nvPr/>
      </p:nvGrpSpPr>
      <p:grpSpPr>
        <a:xfrm>
          <a:off x="0" y="0"/>
          <a:ext cx="0" cy="0"/>
          <a:chOff x="0" y="0"/>
          <a:chExt cx="0" cy="0"/>
        </a:xfrm>
      </p:grpSpPr>
      <p:pic>
        <p:nvPicPr>
          <p:cNvPr id="406" name="Google Shape;406;g25b30b4038c_0_198"/>
          <p:cNvPicPr preferRelativeResize="0"/>
          <p:nvPr/>
        </p:nvPicPr>
        <p:blipFill rotWithShape="1">
          <a:blip r:embed="rId3">
            <a:alphaModFix/>
          </a:blip>
          <a:srcRect b="12748" l="12" r="9435"/>
          <a:stretch/>
        </p:blipFill>
        <p:spPr>
          <a:xfrm flipH="1" rot="10800000">
            <a:off x="0" y="-1"/>
            <a:ext cx="3070860" cy="772716"/>
          </a:xfrm>
          <a:prstGeom prst="rect">
            <a:avLst/>
          </a:prstGeom>
          <a:noFill/>
          <a:ln>
            <a:noFill/>
          </a:ln>
        </p:spPr>
      </p:pic>
      <p:pic>
        <p:nvPicPr>
          <p:cNvPr id="407" name="Google Shape;407;g25b30b4038c_0_198"/>
          <p:cNvPicPr preferRelativeResize="0"/>
          <p:nvPr/>
        </p:nvPicPr>
        <p:blipFill rotWithShape="1">
          <a:blip r:embed="rId3">
            <a:alphaModFix/>
          </a:blip>
          <a:srcRect b="282" l="35699" r="-26250" t="19443"/>
          <a:stretch/>
        </p:blipFill>
        <p:spPr>
          <a:xfrm>
            <a:off x="0" y="4152900"/>
            <a:ext cx="4511040" cy="986551"/>
          </a:xfrm>
          <a:prstGeom prst="rect">
            <a:avLst/>
          </a:prstGeom>
          <a:noFill/>
          <a:ln>
            <a:noFill/>
          </a:ln>
        </p:spPr>
      </p:pic>
      <p:pic>
        <p:nvPicPr>
          <p:cNvPr id="408" name="Google Shape;408;g25b30b4038c_0_198"/>
          <p:cNvPicPr preferRelativeResize="0"/>
          <p:nvPr/>
        </p:nvPicPr>
        <p:blipFill rotWithShape="1">
          <a:blip r:embed="rId4">
            <a:alphaModFix/>
          </a:blip>
          <a:srcRect r="64"/>
          <a:stretch/>
        </p:blipFill>
        <p:spPr>
          <a:xfrm>
            <a:off x="8358582" y="14728"/>
            <a:ext cx="785418" cy="827044"/>
          </a:xfrm>
          <a:prstGeom prst="rect">
            <a:avLst/>
          </a:prstGeom>
          <a:noFill/>
          <a:ln>
            <a:noFill/>
          </a:ln>
        </p:spPr>
      </p:pic>
      <p:pic>
        <p:nvPicPr>
          <p:cNvPr id="409" name="Google Shape;409;g25b30b4038c_0_198"/>
          <p:cNvPicPr preferRelativeResize="0"/>
          <p:nvPr/>
        </p:nvPicPr>
        <p:blipFill rotWithShape="1">
          <a:blip r:embed="rId5">
            <a:alphaModFix/>
          </a:blip>
          <a:srcRect b="0" l="0" r="0" t="0"/>
          <a:stretch/>
        </p:blipFill>
        <p:spPr>
          <a:xfrm>
            <a:off x="807721" y="842556"/>
            <a:ext cx="7550861" cy="3840145"/>
          </a:xfrm>
          <a:prstGeom prst="rect">
            <a:avLst/>
          </a:prstGeom>
          <a:noFill/>
          <a:ln>
            <a:noFill/>
          </a:ln>
        </p:spPr>
      </p:pic>
      <p:sp>
        <p:nvSpPr>
          <p:cNvPr id="410" name="Google Shape;410;g25b30b4038c_0_198"/>
          <p:cNvSpPr/>
          <p:nvPr/>
        </p:nvSpPr>
        <p:spPr>
          <a:xfrm>
            <a:off x="5471160" y="960120"/>
            <a:ext cx="1318200" cy="838200"/>
          </a:xfrm>
          <a:prstGeom prst="rect">
            <a:avLst/>
          </a:prstGeom>
          <a:solidFill>
            <a:schemeClr val="dk1"/>
          </a:solidFill>
          <a:ln cap="flat" cmpd="sng" w="12700">
            <a:solidFill>
              <a:schemeClr val="dk1"/>
            </a:solidFill>
            <a:prstDash val="solid"/>
            <a:miter lim="800000"/>
            <a:headEnd len="sm" type="none" w="sm"/>
            <a:tailEnd len="sm" type="none" w="sm"/>
          </a:ln>
        </p:spPr>
        <p:txBody>
          <a:bodyPr anchor="ctr" anchorCtr="0" bIns="34275" lIns="68575" rIns="68575" spcFirstLastPara="1" tIns="34275" wrap="square">
            <a:noAutofit/>
          </a:bodyPr>
          <a:lstStyle/>
          <a:p>
            <a:pPr algn="ctr" indent="0" lvl="0" marL="0" marR="0" rtl="0">
              <a:spcBef>
                <a:spcPts val="0"/>
              </a:spcBef>
              <a:spcAft>
                <a:spcPts val="0"/>
              </a:spcAft>
              <a:buNone/>
            </a:pPr>
            <a:r>
              <a:t/>
            </a:r>
            <a:endParaRPr sz="1400">
              <a:solidFill>
                <a:schemeClr val="lt1"/>
              </a:solidFill>
              <a:latin typeface="Calibri"/>
              <a:ea typeface="Calibri"/>
              <a:cs typeface="Calibri"/>
              <a:sym typeface="Calibri"/>
            </a:endParaRPr>
          </a:p>
        </p:txBody>
      </p:sp>
    </p:spTree>
  </p:cSld>
  <p:clrMapOvr>
    <a:masterClrMapping/>
  </p:clrMapOvr>
</p:sld>
</file>

<file path=ppt/slides/slide31.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414" name="Shape 414"/>
        <p:cNvGrpSpPr/>
        <p:nvPr/>
      </p:nvGrpSpPr>
      <p:grpSpPr>
        <a:xfrm>
          <a:off x="0" y="0"/>
          <a:ext cx="0" cy="0"/>
          <a:chOff x="0" y="0"/>
          <a:chExt cx="0" cy="0"/>
        </a:xfrm>
      </p:grpSpPr>
      <p:pic>
        <p:nvPicPr>
          <p:cNvPr id="415" name="Google Shape;415;g25b30b4038c_0_206"/>
          <p:cNvPicPr preferRelativeResize="0"/>
          <p:nvPr/>
        </p:nvPicPr>
        <p:blipFill rotWithShape="1">
          <a:blip r:embed="rId3">
            <a:alphaModFix/>
          </a:blip>
          <a:srcRect b="12748" l="12" r="9435"/>
          <a:stretch/>
        </p:blipFill>
        <p:spPr>
          <a:xfrm flipH="1" rot="10800000">
            <a:off x="0" y="-1"/>
            <a:ext cx="3070860" cy="772716"/>
          </a:xfrm>
          <a:prstGeom prst="rect">
            <a:avLst/>
          </a:prstGeom>
          <a:noFill/>
          <a:ln>
            <a:noFill/>
          </a:ln>
        </p:spPr>
      </p:pic>
      <p:pic>
        <p:nvPicPr>
          <p:cNvPr id="416" name="Google Shape;416;g25b30b4038c_0_206"/>
          <p:cNvPicPr preferRelativeResize="0"/>
          <p:nvPr/>
        </p:nvPicPr>
        <p:blipFill rotWithShape="1">
          <a:blip r:embed="rId3">
            <a:alphaModFix/>
          </a:blip>
          <a:srcRect b="282" l="35699" r="-26250" t="19443"/>
          <a:stretch/>
        </p:blipFill>
        <p:spPr>
          <a:xfrm>
            <a:off x="0" y="4152900"/>
            <a:ext cx="4511040" cy="986551"/>
          </a:xfrm>
          <a:prstGeom prst="rect">
            <a:avLst/>
          </a:prstGeom>
          <a:noFill/>
          <a:ln>
            <a:noFill/>
          </a:ln>
        </p:spPr>
      </p:pic>
      <p:pic>
        <p:nvPicPr>
          <p:cNvPr id="417" name="Google Shape;417;g25b30b4038c_0_206"/>
          <p:cNvPicPr preferRelativeResize="0"/>
          <p:nvPr/>
        </p:nvPicPr>
        <p:blipFill rotWithShape="1">
          <a:blip r:embed="rId4">
            <a:alphaModFix/>
          </a:blip>
          <a:srcRect r="64"/>
          <a:stretch/>
        </p:blipFill>
        <p:spPr>
          <a:xfrm>
            <a:off x="8358582" y="14728"/>
            <a:ext cx="785418" cy="827044"/>
          </a:xfrm>
          <a:prstGeom prst="rect">
            <a:avLst/>
          </a:prstGeom>
          <a:noFill/>
          <a:ln>
            <a:noFill/>
          </a:ln>
        </p:spPr>
      </p:pic>
      <p:pic>
        <p:nvPicPr>
          <p:cNvPr id="418" name="Google Shape;418;g25b30b4038c_0_206"/>
          <p:cNvPicPr preferRelativeResize="0"/>
          <p:nvPr/>
        </p:nvPicPr>
        <p:blipFill rotWithShape="1">
          <a:blip r:embed="rId5">
            <a:alphaModFix/>
          </a:blip>
          <a:srcRect b="0" l="0" r="0" t="0"/>
          <a:stretch/>
        </p:blipFill>
        <p:spPr>
          <a:xfrm>
            <a:off x="799465" y="824097"/>
            <a:ext cx="7559116" cy="3488823"/>
          </a:xfrm>
          <a:prstGeom prst="rect">
            <a:avLst/>
          </a:prstGeom>
          <a:noFill/>
          <a:ln>
            <a:noFill/>
          </a:ln>
        </p:spPr>
      </p:pic>
    </p:spTree>
  </p:cSld>
  <p:clrMapOvr>
    <a:masterClrMapping/>
  </p:clrMapOvr>
</p:sld>
</file>

<file path=ppt/slides/slide32.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422" name="Shape 422"/>
        <p:cNvGrpSpPr/>
        <p:nvPr/>
      </p:nvGrpSpPr>
      <p:grpSpPr>
        <a:xfrm>
          <a:off x="0" y="0"/>
          <a:ext cx="0" cy="0"/>
          <a:chOff x="0" y="0"/>
          <a:chExt cx="0" cy="0"/>
        </a:xfrm>
      </p:grpSpPr>
      <p:pic>
        <p:nvPicPr>
          <p:cNvPr id="423" name="Google Shape;423;g25b30b4038c_0_213"/>
          <p:cNvPicPr preferRelativeResize="0"/>
          <p:nvPr/>
        </p:nvPicPr>
        <p:blipFill rotWithShape="1">
          <a:blip r:embed="rId3">
            <a:alphaModFix/>
          </a:blip>
          <a:srcRect b="12748" l="12" r="9435"/>
          <a:stretch/>
        </p:blipFill>
        <p:spPr>
          <a:xfrm flipH="1" rot="10800000">
            <a:off x="0" y="-1"/>
            <a:ext cx="3070860" cy="772716"/>
          </a:xfrm>
          <a:prstGeom prst="rect">
            <a:avLst/>
          </a:prstGeom>
          <a:noFill/>
          <a:ln>
            <a:noFill/>
          </a:ln>
        </p:spPr>
      </p:pic>
      <p:pic>
        <p:nvPicPr>
          <p:cNvPr id="424" name="Google Shape;424;g25b30b4038c_0_213"/>
          <p:cNvPicPr preferRelativeResize="0"/>
          <p:nvPr/>
        </p:nvPicPr>
        <p:blipFill rotWithShape="1">
          <a:blip r:embed="rId3">
            <a:alphaModFix/>
          </a:blip>
          <a:srcRect b="282" l="35699" r="-26250" t="19443"/>
          <a:stretch/>
        </p:blipFill>
        <p:spPr>
          <a:xfrm>
            <a:off x="0" y="4152900"/>
            <a:ext cx="4511040" cy="986551"/>
          </a:xfrm>
          <a:prstGeom prst="rect">
            <a:avLst/>
          </a:prstGeom>
          <a:noFill/>
          <a:ln>
            <a:noFill/>
          </a:ln>
        </p:spPr>
      </p:pic>
      <p:pic>
        <p:nvPicPr>
          <p:cNvPr id="425" name="Google Shape;425;g25b30b4038c_0_213"/>
          <p:cNvPicPr preferRelativeResize="0"/>
          <p:nvPr/>
        </p:nvPicPr>
        <p:blipFill rotWithShape="1">
          <a:blip r:embed="rId4">
            <a:alphaModFix/>
          </a:blip>
          <a:srcRect r="64"/>
          <a:stretch/>
        </p:blipFill>
        <p:spPr>
          <a:xfrm>
            <a:off x="8358582" y="14728"/>
            <a:ext cx="785418" cy="827044"/>
          </a:xfrm>
          <a:prstGeom prst="rect">
            <a:avLst/>
          </a:prstGeom>
          <a:noFill/>
          <a:ln>
            <a:noFill/>
          </a:ln>
        </p:spPr>
      </p:pic>
      <p:pic>
        <p:nvPicPr>
          <p:cNvPr id="426" name="Google Shape;426;g25b30b4038c_0_213"/>
          <p:cNvPicPr preferRelativeResize="0"/>
          <p:nvPr/>
        </p:nvPicPr>
        <p:blipFill rotWithShape="1">
          <a:blip r:embed="rId5">
            <a:alphaModFix/>
          </a:blip>
          <a:srcRect b="0" l="0" r="0" t="0"/>
          <a:stretch/>
        </p:blipFill>
        <p:spPr>
          <a:xfrm>
            <a:off x="820857" y="841772"/>
            <a:ext cx="7537330" cy="3478768"/>
          </a:xfrm>
          <a:prstGeom prst="rect">
            <a:avLst/>
          </a:prstGeom>
          <a:noFill/>
          <a:ln>
            <a:noFill/>
          </a:ln>
        </p:spPr>
      </p:pic>
    </p:spTree>
  </p:cSld>
  <p:clrMapOvr>
    <a:masterClrMapping/>
  </p:clrMapOvr>
</p:sld>
</file>

<file path=ppt/slides/slide33.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430" name="Shape 430"/>
        <p:cNvGrpSpPr/>
        <p:nvPr/>
      </p:nvGrpSpPr>
      <p:grpSpPr>
        <a:xfrm>
          <a:off x="0" y="0"/>
          <a:ext cx="0" cy="0"/>
          <a:chOff x="0" y="0"/>
          <a:chExt cx="0" cy="0"/>
        </a:xfrm>
      </p:grpSpPr>
      <p:pic>
        <p:nvPicPr>
          <p:cNvPr id="431" name="Google Shape;431;g25b30b4038c_0_220"/>
          <p:cNvPicPr preferRelativeResize="0"/>
          <p:nvPr/>
        </p:nvPicPr>
        <p:blipFill rotWithShape="1">
          <a:blip r:embed="rId3">
            <a:alphaModFix/>
          </a:blip>
          <a:srcRect b="12748" l="12" r="9435"/>
          <a:stretch/>
        </p:blipFill>
        <p:spPr>
          <a:xfrm flipH="1" rot="10800000">
            <a:off x="0" y="-1"/>
            <a:ext cx="3070860" cy="772716"/>
          </a:xfrm>
          <a:prstGeom prst="rect">
            <a:avLst/>
          </a:prstGeom>
          <a:noFill/>
          <a:ln>
            <a:noFill/>
          </a:ln>
        </p:spPr>
      </p:pic>
      <p:pic>
        <p:nvPicPr>
          <p:cNvPr id="432" name="Google Shape;432;g25b30b4038c_0_220"/>
          <p:cNvPicPr preferRelativeResize="0"/>
          <p:nvPr/>
        </p:nvPicPr>
        <p:blipFill rotWithShape="1">
          <a:blip r:embed="rId3">
            <a:alphaModFix/>
          </a:blip>
          <a:srcRect b="282" l="35699" r="-26250" t="19443"/>
          <a:stretch/>
        </p:blipFill>
        <p:spPr>
          <a:xfrm>
            <a:off x="0" y="4152900"/>
            <a:ext cx="4511040" cy="986551"/>
          </a:xfrm>
          <a:prstGeom prst="rect">
            <a:avLst/>
          </a:prstGeom>
          <a:noFill/>
          <a:ln>
            <a:noFill/>
          </a:ln>
        </p:spPr>
      </p:pic>
      <p:pic>
        <p:nvPicPr>
          <p:cNvPr id="433" name="Google Shape;433;g25b30b4038c_0_220"/>
          <p:cNvPicPr preferRelativeResize="0"/>
          <p:nvPr/>
        </p:nvPicPr>
        <p:blipFill rotWithShape="1">
          <a:blip r:embed="rId4">
            <a:alphaModFix/>
          </a:blip>
          <a:srcRect r="64"/>
          <a:stretch/>
        </p:blipFill>
        <p:spPr>
          <a:xfrm>
            <a:off x="8358582" y="14728"/>
            <a:ext cx="785418" cy="827044"/>
          </a:xfrm>
          <a:prstGeom prst="rect">
            <a:avLst/>
          </a:prstGeom>
          <a:noFill/>
          <a:ln>
            <a:noFill/>
          </a:ln>
        </p:spPr>
      </p:pic>
      <p:pic>
        <p:nvPicPr>
          <p:cNvPr id="434" name="Google Shape;434;g25b30b4038c_0_220"/>
          <p:cNvPicPr preferRelativeResize="0"/>
          <p:nvPr/>
        </p:nvPicPr>
        <p:blipFill rotWithShape="1">
          <a:blip r:embed="rId5">
            <a:alphaModFix/>
          </a:blip>
          <a:srcRect b="0" l="0" r="0" t="0"/>
          <a:stretch/>
        </p:blipFill>
        <p:spPr>
          <a:xfrm>
            <a:off x="799465" y="824097"/>
            <a:ext cx="7559116" cy="3488823"/>
          </a:xfrm>
          <a:prstGeom prst="rect">
            <a:avLst/>
          </a:prstGeom>
          <a:noFill/>
          <a:ln>
            <a:noFill/>
          </a:ln>
        </p:spPr>
      </p:pic>
    </p:spTree>
  </p:cSld>
  <p:clrMapOvr>
    <a:masterClrMapping/>
  </p:clrMapOvr>
</p:sld>
</file>

<file path=ppt/slides/slide34.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438" name="Shape 438"/>
        <p:cNvGrpSpPr/>
        <p:nvPr/>
      </p:nvGrpSpPr>
      <p:grpSpPr>
        <a:xfrm>
          <a:off x="0" y="0"/>
          <a:ext cx="0" cy="0"/>
          <a:chOff x="0" y="0"/>
          <a:chExt cx="0" cy="0"/>
        </a:xfrm>
      </p:grpSpPr>
      <p:pic>
        <p:nvPicPr>
          <p:cNvPr id="439" name="Google Shape;439;g25b30b4038c_0_227"/>
          <p:cNvPicPr preferRelativeResize="0"/>
          <p:nvPr/>
        </p:nvPicPr>
        <p:blipFill rotWithShape="1">
          <a:blip r:embed="rId3">
            <a:alphaModFix/>
          </a:blip>
          <a:srcRect b="12748" l="12" r="9435"/>
          <a:stretch/>
        </p:blipFill>
        <p:spPr>
          <a:xfrm flipH="1" rot="10800000">
            <a:off x="0" y="-1"/>
            <a:ext cx="3070860" cy="772716"/>
          </a:xfrm>
          <a:prstGeom prst="rect">
            <a:avLst/>
          </a:prstGeom>
          <a:noFill/>
          <a:ln>
            <a:noFill/>
          </a:ln>
        </p:spPr>
      </p:pic>
      <p:pic>
        <p:nvPicPr>
          <p:cNvPr id="440" name="Google Shape;440;g25b30b4038c_0_227"/>
          <p:cNvPicPr preferRelativeResize="0"/>
          <p:nvPr/>
        </p:nvPicPr>
        <p:blipFill rotWithShape="1">
          <a:blip r:embed="rId3">
            <a:alphaModFix/>
          </a:blip>
          <a:srcRect b="282" l="35699" r="-26250" t="19443"/>
          <a:stretch/>
        </p:blipFill>
        <p:spPr>
          <a:xfrm>
            <a:off x="0" y="4152900"/>
            <a:ext cx="4511040" cy="986551"/>
          </a:xfrm>
          <a:prstGeom prst="rect">
            <a:avLst/>
          </a:prstGeom>
          <a:noFill/>
          <a:ln>
            <a:noFill/>
          </a:ln>
        </p:spPr>
      </p:pic>
      <p:pic>
        <p:nvPicPr>
          <p:cNvPr id="441" name="Google Shape;441;g25b30b4038c_0_227"/>
          <p:cNvPicPr preferRelativeResize="0"/>
          <p:nvPr/>
        </p:nvPicPr>
        <p:blipFill rotWithShape="1">
          <a:blip r:embed="rId4">
            <a:alphaModFix/>
          </a:blip>
          <a:srcRect r="64"/>
          <a:stretch/>
        </p:blipFill>
        <p:spPr>
          <a:xfrm>
            <a:off x="8358582" y="14728"/>
            <a:ext cx="785418" cy="827044"/>
          </a:xfrm>
          <a:prstGeom prst="rect">
            <a:avLst/>
          </a:prstGeom>
          <a:noFill/>
          <a:ln>
            <a:noFill/>
          </a:ln>
        </p:spPr>
      </p:pic>
      <p:pic>
        <p:nvPicPr>
          <p:cNvPr id="442" name="Google Shape;442;g25b30b4038c_0_227"/>
          <p:cNvPicPr preferRelativeResize="0"/>
          <p:nvPr/>
        </p:nvPicPr>
        <p:blipFill rotWithShape="1">
          <a:blip r:embed="rId5">
            <a:alphaModFix/>
          </a:blip>
          <a:srcRect b="0" l="0" r="0" t="0"/>
          <a:stretch/>
        </p:blipFill>
        <p:spPr>
          <a:xfrm>
            <a:off x="799465" y="824097"/>
            <a:ext cx="7559116" cy="3488823"/>
          </a:xfrm>
          <a:prstGeom prst="rect">
            <a:avLst/>
          </a:prstGeom>
          <a:noFill/>
          <a:ln>
            <a:noFill/>
          </a:ln>
        </p:spPr>
      </p:pic>
      <p:sp>
        <p:nvSpPr>
          <p:cNvPr id="443" name="Google Shape;443;g25b30b4038c_0_227"/>
          <p:cNvSpPr/>
          <p:nvPr/>
        </p:nvSpPr>
        <p:spPr>
          <a:xfrm>
            <a:off x="4152900" y="3326368"/>
            <a:ext cx="1272600" cy="826500"/>
          </a:xfrm>
          <a:prstGeom prst="rect">
            <a:avLst/>
          </a:prstGeom>
          <a:solidFill>
            <a:schemeClr val="dk1"/>
          </a:solidFill>
          <a:ln cap="flat" cmpd="sng" w="12700">
            <a:solidFill>
              <a:schemeClr val="dk1"/>
            </a:solidFill>
            <a:prstDash val="solid"/>
            <a:miter lim="800000"/>
            <a:headEnd len="sm" type="none" w="sm"/>
            <a:tailEnd len="sm" type="none" w="sm"/>
          </a:ln>
        </p:spPr>
        <p:txBody>
          <a:bodyPr anchor="ctr" anchorCtr="0" bIns="34275" lIns="68575" rIns="68575" spcFirstLastPara="1" tIns="34275" wrap="square">
            <a:noAutofit/>
          </a:bodyPr>
          <a:lstStyle/>
          <a:p>
            <a:pPr algn="ctr" indent="0" lvl="0" marL="0" marR="0" rtl="0">
              <a:spcBef>
                <a:spcPts val="0"/>
              </a:spcBef>
              <a:spcAft>
                <a:spcPts val="0"/>
              </a:spcAft>
              <a:buNone/>
            </a:pPr>
            <a:r>
              <a:t/>
            </a:r>
            <a:endParaRPr sz="1400">
              <a:solidFill>
                <a:schemeClr val="lt1"/>
              </a:solidFill>
              <a:latin typeface="Calibri"/>
              <a:ea typeface="Calibri"/>
              <a:cs typeface="Calibri"/>
              <a:sym typeface="Calibri"/>
            </a:endParaRPr>
          </a:p>
        </p:txBody>
      </p:sp>
    </p:spTree>
  </p:cSld>
  <p:clrMapOvr>
    <a:masterClrMapping/>
  </p:clrMapOvr>
</p:sld>
</file>

<file path=ppt/slides/slide35.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447" name="Shape 447"/>
        <p:cNvGrpSpPr/>
        <p:nvPr/>
      </p:nvGrpSpPr>
      <p:grpSpPr>
        <a:xfrm>
          <a:off x="0" y="0"/>
          <a:ext cx="0" cy="0"/>
          <a:chOff x="0" y="0"/>
          <a:chExt cx="0" cy="0"/>
        </a:xfrm>
      </p:grpSpPr>
      <p:pic>
        <p:nvPicPr>
          <p:cNvPr id="448" name="Google Shape;448;g25b30b4038c_0_235"/>
          <p:cNvPicPr preferRelativeResize="0"/>
          <p:nvPr/>
        </p:nvPicPr>
        <p:blipFill rotWithShape="1">
          <a:blip r:embed="rId3">
            <a:alphaModFix/>
          </a:blip>
          <a:srcRect b="12748" l="12" r="9435"/>
          <a:stretch/>
        </p:blipFill>
        <p:spPr>
          <a:xfrm flipH="1" rot="10800000">
            <a:off x="0" y="-1"/>
            <a:ext cx="3070860" cy="772716"/>
          </a:xfrm>
          <a:prstGeom prst="rect">
            <a:avLst/>
          </a:prstGeom>
          <a:noFill/>
          <a:ln>
            <a:noFill/>
          </a:ln>
        </p:spPr>
      </p:pic>
      <p:pic>
        <p:nvPicPr>
          <p:cNvPr id="449" name="Google Shape;449;g25b30b4038c_0_235"/>
          <p:cNvPicPr preferRelativeResize="0"/>
          <p:nvPr/>
        </p:nvPicPr>
        <p:blipFill rotWithShape="1">
          <a:blip r:embed="rId3">
            <a:alphaModFix/>
          </a:blip>
          <a:srcRect b="282" l="35699" r="-26250" t="19443"/>
          <a:stretch/>
        </p:blipFill>
        <p:spPr>
          <a:xfrm>
            <a:off x="0" y="4152900"/>
            <a:ext cx="4511040" cy="986551"/>
          </a:xfrm>
          <a:prstGeom prst="rect">
            <a:avLst/>
          </a:prstGeom>
          <a:noFill/>
          <a:ln>
            <a:noFill/>
          </a:ln>
        </p:spPr>
      </p:pic>
      <p:pic>
        <p:nvPicPr>
          <p:cNvPr id="450" name="Google Shape;450;g25b30b4038c_0_235"/>
          <p:cNvPicPr preferRelativeResize="0"/>
          <p:nvPr/>
        </p:nvPicPr>
        <p:blipFill rotWithShape="1">
          <a:blip r:embed="rId4">
            <a:alphaModFix/>
          </a:blip>
          <a:srcRect r="64"/>
          <a:stretch/>
        </p:blipFill>
        <p:spPr>
          <a:xfrm>
            <a:off x="8358582" y="14728"/>
            <a:ext cx="785418" cy="827044"/>
          </a:xfrm>
          <a:prstGeom prst="rect">
            <a:avLst/>
          </a:prstGeom>
          <a:noFill/>
          <a:ln>
            <a:noFill/>
          </a:ln>
        </p:spPr>
      </p:pic>
      <p:pic>
        <p:nvPicPr>
          <p:cNvPr id="451" name="Google Shape;451;g25b30b4038c_0_235"/>
          <p:cNvPicPr preferRelativeResize="0"/>
          <p:nvPr/>
        </p:nvPicPr>
        <p:blipFill rotWithShape="1">
          <a:blip r:embed="rId5">
            <a:alphaModFix/>
          </a:blip>
          <a:srcRect b="0" l="0" r="0" t="0"/>
          <a:stretch/>
        </p:blipFill>
        <p:spPr>
          <a:xfrm>
            <a:off x="674093" y="953875"/>
            <a:ext cx="7684490" cy="3546688"/>
          </a:xfrm>
          <a:prstGeom prst="rect">
            <a:avLst/>
          </a:prstGeom>
          <a:noFill/>
          <a:ln>
            <a:noFill/>
          </a:ln>
        </p:spPr>
      </p:pic>
      <p:sp>
        <p:nvSpPr>
          <p:cNvPr id="452" name="Google Shape;452;g25b30b4038c_0_235"/>
          <p:cNvSpPr/>
          <p:nvPr/>
        </p:nvSpPr>
        <p:spPr>
          <a:xfrm>
            <a:off x="5722620" y="1234440"/>
            <a:ext cx="1150500" cy="1135500"/>
          </a:xfrm>
          <a:prstGeom prst="rect">
            <a:avLst/>
          </a:prstGeom>
          <a:solidFill>
            <a:schemeClr val="dk1"/>
          </a:solidFill>
          <a:ln cap="flat" cmpd="sng" w="12700">
            <a:solidFill>
              <a:schemeClr val="dk1"/>
            </a:solidFill>
            <a:prstDash val="solid"/>
            <a:miter lim="800000"/>
            <a:headEnd len="sm" type="none" w="sm"/>
            <a:tailEnd len="sm" type="none" w="sm"/>
          </a:ln>
        </p:spPr>
        <p:txBody>
          <a:bodyPr anchor="ctr" anchorCtr="0" bIns="34275" lIns="68575" rIns="68575" spcFirstLastPara="1" tIns="34275" wrap="square">
            <a:noAutofit/>
          </a:bodyPr>
          <a:lstStyle/>
          <a:p>
            <a:pPr algn="ctr" indent="0" lvl="0" marL="0" marR="0" rtl="0">
              <a:spcBef>
                <a:spcPts val="0"/>
              </a:spcBef>
              <a:spcAft>
                <a:spcPts val="0"/>
              </a:spcAft>
              <a:buNone/>
            </a:pPr>
            <a:r>
              <a:t/>
            </a:r>
            <a:endParaRPr sz="1400">
              <a:solidFill>
                <a:schemeClr val="lt1"/>
              </a:solidFill>
              <a:latin typeface="Calibri"/>
              <a:ea typeface="Calibri"/>
              <a:cs typeface="Calibri"/>
              <a:sym typeface="Calibri"/>
            </a:endParaRPr>
          </a:p>
        </p:txBody>
      </p:sp>
    </p:spTree>
  </p:cSld>
  <p:clrMapOvr>
    <a:masterClrMapping/>
  </p:clrMapOvr>
</p:sld>
</file>

<file path=ppt/slides/slide36.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456" name="Shape 456"/>
        <p:cNvGrpSpPr/>
        <p:nvPr/>
      </p:nvGrpSpPr>
      <p:grpSpPr>
        <a:xfrm>
          <a:off x="0" y="0"/>
          <a:ext cx="0" cy="0"/>
          <a:chOff x="0" y="0"/>
          <a:chExt cx="0" cy="0"/>
        </a:xfrm>
      </p:grpSpPr>
      <p:pic>
        <p:nvPicPr>
          <p:cNvPr id="457" name="Google Shape;457;g25b30b4038c_0_243"/>
          <p:cNvPicPr preferRelativeResize="0"/>
          <p:nvPr/>
        </p:nvPicPr>
        <p:blipFill rotWithShape="1">
          <a:blip r:embed="rId3">
            <a:alphaModFix/>
          </a:blip>
          <a:srcRect b="12748" l="12" r="9435"/>
          <a:stretch/>
        </p:blipFill>
        <p:spPr>
          <a:xfrm flipH="1" rot="10800000">
            <a:off x="0" y="-1"/>
            <a:ext cx="3070860" cy="772716"/>
          </a:xfrm>
          <a:prstGeom prst="rect">
            <a:avLst/>
          </a:prstGeom>
          <a:noFill/>
          <a:ln>
            <a:noFill/>
          </a:ln>
        </p:spPr>
      </p:pic>
      <p:pic>
        <p:nvPicPr>
          <p:cNvPr id="458" name="Google Shape;458;g25b30b4038c_0_243"/>
          <p:cNvPicPr preferRelativeResize="0"/>
          <p:nvPr/>
        </p:nvPicPr>
        <p:blipFill rotWithShape="1">
          <a:blip r:embed="rId3">
            <a:alphaModFix/>
          </a:blip>
          <a:srcRect b="282" l="35699" r="-26250" t="19443"/>
          <a:stretch/>
        </p:blipFill>
        <p:spPr>
          <a:xfrm>
            <a:off x="0" y="4152900"/>
            <a:ext cx="4511040" cy="986551"/>
          </a:xfrm>
          <a:prstGeom prst="rect">
            <a:avLst/>
          </a:prstGeom>
          <a:noFill/>
          <a:ln>
            <a:noFill/>
          </a:ln>
        </p:spPr>
      </p:pic>
      <p:pic>
        <p:nvPicPr>
          <p:cNvPr id="459" name="Google Shape;459;g25b30b4038c_0_243"/>
          <p:cNvPicPr preferRelativeResize="0"/>
          <p:nvPr/>
        </p:nvPicPr>
        <p:blipFill rotWithShape="1">
          <a:blip r:embed="rId4">
            <a:alphaModFix/>
          </a:blip>
          <a:srcRect r="64"/>
          <a:stretch/>
        </p:blipFill>
        <p:spPr>
          <a:xfrm>
            <a:off x="8358582" y="14728"/>
            <a:ext cx="785418" cy="827044"/>
          </a:xfrm>
          <a:prstGeom prst="rect">
            <a:avLst/>
          </a:prstGeom>
          <a:noFill/>
          <a:ln>
            <a:noFill/>
          </a:ln>
        </p:spPr>
      </p:pic>
      <p:pic>
        <p:nvPicPr>
          <p:cNvPr id="460" name="Google Shape;460;g25b30b4038c_0_243"/>
          <p:cNvPicPr preferRelativeResize="0"/>
          <p:nvPr/>
        </p:nvPicPr>
        <p:blipFill rotWithShape="1">
          <a:blip r:embed="rId5">
            <a:alphaModFix/>
          </a:blip>
          <a:srcRect b="0" l="0" r="0" t="0"/>
          <a:stretch/>
        </p:blipFill>
        <p:spPr>
          <a:xfrm>
            <a:off x="766445" y="824097"/>
            <a:ext cx="7592136" cy="3504063"/>
          </a:xfrm>
          <a:prstGeom prst="rect">
            <a:avLst/>
          </a:prstGeom>
          <a:noFill/>
          <a:ln>
            <a:noFill/>
          </a:ln>
        </p:spPr>
      </p:pic>
    </p:spTree>
  </p:cSld>
  <p:clrMapOvr>
    <a:masterClrMapping/>
  </p:clrMapOvr>
</p:sld>
</file>

<file path=ppt/slides/slide37.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464" name="Shape 464"/>
        <p:cNvGrpSpPr/>
        <p:nvPr/>
      </p:nvGrpSpPr>
      <p:grpSpPr>
        <a:xfrm>
          <a:off x="0" y="0"/>
          <a:ext cx="0" cy="0"/>
          <a:chOff x="0" y="0"/>
          <a:chExt cx="0" cy="0"/>
        </a:xfrm>
      </p:grpSpPr>
      <p:pic>
        <p:nvPicPr>
          <p:cNvPr id="465" name="Google Shape;465;g25b30b4038c_0_250"/>
          <p:cNvPicPr preferRelativeResize="0"/>
          <p:nvPr/>
        </p:nvPicPr>
        <p:blipFill rotWithShape="1">
          <a:blip r:embed="rId3">
            <a:alphaModFix/>
          </a:blip>
          <a:srcRect b="12748" l="12" r="9435"/>
          <a:stretch/>
        </p:blipFill>
        <p:spPr>
          <a:xfrm flipH="1" rot="10800000">
            <a:off x="0" y="-1"/>
            <a:ext cx="3070860" cy="772716"/>
          </a:xfrm>
          <a:prstGeom prst="rect">
            <a:avLst/>
          </a:prstGeom>
          <a:noFill/>
          <a:ln>
            <a:noFill/>
          </a:ln>
        </p:spPr>
      </p:pic>
      <p:pic>
        <p:nvPicPr>
          <p:cNvPr id="466" name="Google Shape;466;g25b30b4038c_0_250"/>
          <p:cNvPicPr preferRelativeResize="0"/>
          <p:nvPr/>
        </p:nvPicPr>
        <p:blipFill rotWithShape="1">
          <a:blip r:embed="rId3">
            <a:alphaModFix/>
          </a:blip>
          <a:srcRect b="282" l="35699" r="-26250" t="19443"/>
          <a:stretch/>
        </p:blipFill>
        <p:spPr>
          <a:xfrm>
            <a:off x="0" y="4152900"/>
            <a:ext cx="4511040" cy="986551"/>
          </a:xfrm>
          <a:prstGeom prst="rect">
            <a:avLst/>
          </a:prstGeom>
          <a:noFill/>
          <a:ln>
            <a:noFill/>
          </a:ln>
        </p:spPr>
      </p:pic>
      <p:pic>
        <p:nvPicPr>
          <p:cNvPr id="467" name="Google Shape;467;g25b30b4038c_0_250"/>
          <p:cNvPicPr preferRelativeResize="0"/>
          <p:nvPr/>
        </p:nvPicPr>
        <p:blipFill rotWithShape="1">
          <a:blip r:embed="rId4">
            <a:alphaModFix/>
          </a:blip>
          <a:srcRect r="64"/>
          <a:stretch/>
        </p:blipFill>
        <p:spPr>
          <a:xfrm>
            <a:off x="8358582" y="14728"/>
            <a:ext cx="785418" cy="827044"/>
          </a:xfrm>
          <a:prstGeom prst="rect">
            <a:avLst/>
          </a:prstGeom>
          <a:noFill/>
          <a:ln>
            <a:noFill/>
          </a:ln>
        </p:spPr>
      </p:pic>
      <p:pic>
        <p:nvPicPr>
          <p:cNvPr id="468" name="Google Shape;468;g25b30b4038c_0_250"/>
          <p:cNvPicPr preferRelativeResize="0"/>
          <p:nvPr/>
        </p:nvPicPr>
        <p:blipFill rotWithShape="1">
          <a:blip r:embed="rId5">
            <a:alphaModFix/>
          </a:blip>
          <a:srcRect b="0" l="0" r="0" t="0"/>
          <a:stretch/>
        </p:blipFill>
        <p:spPr>
          <a:xfrm>
            <a:off x="853440" y="841772"/>
            <a:ext cx="7505142" cy="3599884"/>
          </a:xfrm>
          <a:prstGeom prst="rect">
            <a:avLst/>
          </a:prstGeom>
          <a:noFill/>
          <a:ln>
            <a:noFill/>
          </a:ln>
        </p:spPr>
      </p:pic>
    </p:spTree>
  </p:cSld>
  <p:clrMapOvr>
    <a:masterClrMapping/>
  </p:clrMapOvr>
</p:sld>
</file>

<file path=ppt/slides/slide38.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472" name="Shape 472"/>
        <p:cNvGrpSpPr/>
        <p:nvPr/>
      </p:nvGrpSpPr>
      <p:grpSpPr>
        <a:xfrm>
          <a:off x="0" y="0"/>
          <a:ext cx="0" cy="0"/>
          <a:chOff x="0" y="0"/>
          <a:chExt cx="0" cy="0"/>
        </a:xfrm>
      </p:grpSpPr>
      <p:pic>
        <p:nvPicPr>
          <p:cNvPr id="473" name="Google Shape;473;g25b30b4038c_0_257"/>
          <p:cNvPicPr preferRelativeResize="0"/>
          <p:nvPr/>
        </p:nvPicPr>
        <p:blipFill rotWithShape="1">
          <a:blip r:embed="rId3">
            <a:alphaModFix/>
          </a:blip>
          <a:srcRect b="12748" l="12" r="9435"/>
          <a:stretch/>
        </p:blipFill>
        <p:spPr>
          <a:xfrm flipH="1" rot="10800000">
            <a:off x="0" y="-1"/>
            <a:ext cx="3070860" cy="772716"/>
          </a:xfrm>
          <a:prstGeom prst="rect">
            <a:avLst/>
          </a:prstGeom>
          <a:noFill/>
          <a:ln>
            <a:noFill/>
          </a:ln>
        </p:spPr>
      </p:pic>
      <p:pic>
        <p:nvPicPr>
          <p:cNvPr id="474" name="Google Shape;474;g25b30b4038c_0_257"/>
          <p:cNvPicPr preferRelativeResize="0"/>
          <p:nvPr/>
        </p:nvPicPr>
        <p:blipFill rotWithShape="1">
          <a:blip r:embed="rId3">
            <a:alphaModFix/>
          </a:blip>
          <a:srcRect b="282" l="35699" r="-26250" t="19443"/>
          <a:stretch/>
        </p:blipFill>
        <p:spPr>
          <a:xfrm>
            <a:off x="0" y="4152900"/>
            <a:ext cx="4511040" cy="986551"/>
          </a:xfrm>
          <a:prstGeom prst="rect">
            <a:avLst/>
          </a:prstGeom>
          <a:noFill/>
          <a:ln>
            <a:noFill/>
          </a:ln>
        </p:spPr>
      </p:pic>
      <p:pic>
        <p:nvPicPr>
          <p:cNvPr id="475" name="Google Shape;475;g25b30b4038c_0_257"/>
          <p:cNvPicPr preferRelativeResize="0"/>
          <p:nvPr/>
        </p:nvPicPr>
        <p:blipFill rotWithShape="1">
          <a:blip r:embed="rId4">
            <a:alphaModFix/>
          </a:blip>
          <a:srcRect r="64"/>
          <a:stretch/>
        </p:blipFill>
        <p:spPr>
          <a:xfrm>
            <a:off x="8358582" y="14728"/>
            <a:ext cx="785418" cy="827044"/>
          </a:xfrm>
          <a:prstGeom prst="rect">
            <a:avLst/>
          </a:prstGeom>
          <a:noFill/>
          <a:ln>
            <a:noFill/>
          </a:ln>
        </p:spPr>
      </p:pic>
      <p:pic>
        <p:nvPicPr>
          <p:cNvPr id="476" name="Google Shape;476;g25b30b4038c_0_257"/>
          <p:cNvPicPr preferRelativeResize="0"/>
          <p:nvPr/>
        </p:nvPicPr>
        <p:blipFill rotWithShape="1">
          <a:blip r:embed="rId5">
            <a:alphaModFix/>
          </a:blip>
          <a:srcRect b="0" l="0" r="0" t="0"/>
          <a:stretch/>
        </p:blipFill>
        <p:spPr>
          <a:xfrm>
            <a:off x="822960" y="841772"/>
            <a:ext cx="7535622" cy="3714988"/>
          </a:xfrm>
          <a:prstGeom prst="rect">
            <a:avLst/>
          </a:prstGeom>
          <a:noFill/>
          <a:ln>
            <a:noFill/>
          </a:ln>
        </p:spPr>
      </p:pic>
    </p:spTree>
  </p:cSld>
  <p:clrMapOvr>
    <a:masterClrMapping/>
  </p:clrMapOvr>
</p:sld>
</file>

<file path=ppt/slides/slide39.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480" name="Shape 480"/>
        <p:cNvGrpSpPr/>
        <p:nvPr/>
      </p:nvGrpSpPr>
      <p:grpSpPr>
        <a:xfrm>
          <a:off x="0" y="0"/>
          <a:ext cx="0" cy="0"/>
          <a:chOff x="0" y="0"/>
          <a:chExt cx="0" cy="0"/>
        </a:xfrm>
      </p:grpSpPr>
      <p:pic>
        <p:nvPicPr>
          <p:cNvPr id="481" name="Google Shape;481;g25b30b4038c_0_264"/>
          <p:cNvPicPr preferRelativeResize="0"/>
          <p:nvPr/>
        </p:nvPicPr>
        <p:blipFill rotWithShape="1">
          <a:blip r:embed="rId3">
            <a:alphaModFix/>
          </a:blip>
          <a:srcRect b="12748" l="12" r="9435"/>
          <a:stretch/>
        </p:blipFill>
        <p:spPr>
          <a:xfrm flipH="1" rot="10800000">
            <a:off x="0" y="-1"/>
            <a:ext cx="3070860" cy="772716"/>
          </a:xfrm>
          <a:prstGeom prst="rect">
            <a:avLst/>
          </a:prstGeom>
          <a:noFill/>
          <a:ln>
            <a:noFill/>
          </a:ln>
        </p:spPr>
      </p:pic>
      <p:pic>
        <p:nvPicPr>
          <p:cNvPr id="482" name="Google Shape;482;g25b30b4038c_0_264"/>
          <p:cNvPicPr preferRelativeResize="0"/>
          <p:nvPr/>
        </p:nvPicPr>
        <p:blipFill rotWithShape="1">
          <a:blip r:embed="rId3">
            <a:alphaModFix/>
          </a:blip>
          <a:srcRect b="282" l="35699" r="-26250" t="19443"/>
          <a:stretch/>
        </p:blipFill>
        <p:spPr>
          <a:xfrm>
            <a:off x="0" y="4152900"/>
            <a:ext cx="4511040" cy="986551"/>
          </a:xfrm>
          <a:prstGeom prst="rect">
            <a:avLst/>
          </a:prstGeom>
          <a:noFill/>
          <a:ln>
            <a:noFill/>
          </a:ln>
        </p:spPr>
      </p:pic>
      <p:pic>
        <p:nvPicPr>
          <p:cNvPr id="483" name="Google Shape;483;g25b30b4038c_0_264"/>
          <p:cNvPicPr preferRelativeResize="0"/>
          <p:nvPr/>
        </p:nvPicPr>
        <p:blipFill rotWithShape="1">
          <a:blip r:embed="rId4">
            <a:alphaModFix/>
          </a:blip>
          <a:srcRect r="64"/>
          <a:stretch/>
        </p:blipFill>
        <p:spPr>
          <a:xfrm>
            <a:off x="8358582" y="14728"/>
            <a:ext cx="785418" cy="827044"/>
          </a:xfrm>
          <a:prstGeom prst="rect">
            <a:avLst/>
          </a:prstGeom>
          <a:noFill/>
          <a:ln>
            <a:noFill/>
          </a:ln>
        </p:spPr>
      </p:pic>
      <p:pic>
        <p:nvPicPr>
          <p:cNvPr id="484" name="Google Shape;484;g25b30b4038c_0_264"/>
          <p:cNvPicPr preferRelativeResize="0"/>
          <p:nvPr/>
        </p:nvPicPr>
        <p:blipFill rotWithShape="1">
          <a:blip r:embed="rId5">
            <a:alphaModFix/>
          </a:blip>
          <a:srcRect b="0" l="0" r="0" t="0"/>
          <a:stretch/>
        </p:blipFill>
        <p:spPr>
          <a:xfrm>
            <a:off x="807720" y="841772"/>
            <a:ext cx="7550864" cy="3646407"/>
          </a:xfrm>
          <a:prstGeom prst="rect">
            <a:avLst/>
          </a:prstGeom>
          <a:noFill/>
          <a:ln>
            <a:noFill/>
          </a:ln>
        </p:spPr>
      </p:pic>
    </p:spTree>
  </p:cSld>
  <p:clrMapOvr>
    <a:masterClrMapping/>
  </p:clrMapOvr>
</p:sld>
</file>

<file path=ppt/slides/slide4.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149" name="Shape 149"/>
        <p:cNvGrpSpPr/>
        <p:nvPr/>
      </p:nvGrpSpPr>
      <p:grpSpPr>
        <a:xfrm>
          <a:off x="0" y="0"/>
          <a:ext cx="0" cy="0"/>
          <a:chOff x="0" y="0"/>
          <a:chExt cx="0" cy="0"/>
        </a:xfrm>
      </p:grpSpPr>
      <p:pic>
        <p:nvPicPr>
          <p:cNvPr id="150" name="Google Shape;150;g1404b84ac87_0_167"/>
          <p:cNvPicPr preferRelativeResize="0"/>
          <p:nvPr/>
        </p:nvPicPr>
        <p:blipFill rotWithShape="1">
          <a:blip r:embed="rId3">
            <a:alphaModFix/>
          </a:blip>
          <a:srcRect b="282" l="35698" r="-26249" t="19441"/>
          <a:stretch/>
        </p:blipFill>
        <p:spPr>
          <a:xfrm>
            <a:off x="0" y="4073752"/>
            <a:ext cx="4457700" cy="1065625"/>
          </a:xfrm>
          <a:prstGeom prst="rect">
            <a:avLst/>
          </a:prstGeom>
          <a:noFill/>
          <a:ln>
            <a:noFill/>
          </a:ln>
        </p:spPr>
      </p:pic>
      <p:pic>
        <p:nvPicPr>
          <p:cNvPr id="151" name="Google Shape;151;g1404b84ac87_0_167"/>
          <p:cNvPicPr preferRelativeResize="0"/>
          <p:nvPr/>
        </p:nvPicPr>
        <p:blipFill rotWithShape="1">
          <a:blip r:embed="rId4">
            <a:alphaModFix/>
          </a:blip>
          <a:srcRect r="64"/>
          <a:stretch/>
        </p:blipFill>
        <p:spPr>
          <a:xfrm>
            <a:off x="8096775" y="0"/>
            <a:ext cx="1047224" cy="1102725"/>
          </a:xfrm>
          <a:prstGeom prst="rect">
            <a:avLst/>
          </a:prstGeom>
          <a:noFill/>
          <a:ln>
            <a:noFill/>
          </a:ln>
        </p:spPr>
      </p:pic>
      <p:pic>
        <p:nvPicPr>
          <p:cNvPr id="152" name="Google Shape;152;g1404b84ac87_0_167"/>
          <p:cNvPicPr preferRelativeResize="0"/>
          <p:nvPr/>
        </p:nvPicPr>
        <p:blipFill rotWithShape="1">
          <a:blip r:embed="rId3">
            <a:alphaModFix/>
          </a:blip>
          <a:srcRect b="12748" l="12" r="9435"/>
          <a:stretch/>
        </p:blipFill>
        <p:spPr>
          <a:xfrm flipH="1" rot="10800000">
            <a:off x="0" y="625"/>
            <a:ext cx="3564399" cy="926125"/>
          </a:xfrm>
          <a:prstGeom prst="rect">
            <a:avLst/>
          </a:prstGeom>
          <a:noFill/>
          <a:ln>
            <a:noFill/>
          </a:ln>
        </p:spPr>
      </p:pic>
      <p:sp>
        <p:nvSpPr>
          <p:cNvPr id="153" name="Google Shape;153;g1404b84ac87_0_167"/>
          <p:cNvSpPr/>
          <p:nvPr/>
        </p:nvSpPr>
        <p:spPr>
          <a:xfrm>
            <a:off x="2147550" y="514550"/>
            <a:ext cx="4848900" cy="412200"/>
          </a:xfrm>
          <a:prstGeom prst="roundRect">
            <a:avLst>
              <a:gd fmla="val 16667" name="adj"/>
            </a:avLst>
          </a:prstGeom>
          <a:solidFill>
            <a:srgbClr val="6AA84F"/>
          </a:solidFill>
          <a:ln cap="flat" cmpd="sng" w="9525">
            <a:solidFill>
              <a:srgbClr val="000000"/>
            </a:solidFill>
            <a:prstDash val="solid"/>
            <a:round/>
            <a:headEnd len="sm" type="none" w="sm"/>
            <a:tailEnd len="sm" type="none" w="sm"/>
          </a:ln>
        </p:spPr>
        <p:txBody>
          <a:bodyPr anchor="ctr" anchorCtr="0" bIns="91425" lIns="91425" rIns="91425" spcFirstLastPara="1" tIns="91425" wrap="square">
            <a:noAutofit/>
          </a:bodyPr>
          <a:lstStyle/>
          <a:p>
            <a:pPr algn="ctr" indent="0" lvl="0" marL="0" marR="0" rtl="0">
              <a:lnSpc>
                <a:spcPct val="100000"/>
              </a:lnSpc>
              <a:spcBef>
                <a:spcPts val="0"/>
              </a:spcBef>
              <a:spcAft>
                <a:spcPts val="0"/>
              </a:spcAft>
              <a:buClr>
                <a:srgbClr val="000000"/>
              </a:buClr>
              <a:buSzPts val="2000"/>
              <a:buFont typeface="Arial"/>
              <a:buNone/>
            </a:pPr>
            <a:r>
              <a:rPr b="1" cap="none" i="0" lang="en-US" strike="noStrike" sz="2000" u="none">
                <a:solidFill>
                  <a:schemeClr val="lt1"/>
                </a:solidFill>
                <a:latin typeface="Roboto"/>
                <a:ea typeface="Roboto"/>
                <a:cs typeface="Roboto"/>
                <a:sym typeface="Roboto"/>
              </a:rPr>
              <a:t>ATTENDANCE</a:t>
            </a:r>
            <a:endParaRPr b="1" cap="none" i="0" strike="noStrike" sz="2000" u="none">
              <a:solidFill>
                <a:schemeClr val="lt1"/>
              </a:solidFill>
              <a:latin typeface="Roboto"/>
              <a:ea typeface="Roboto"/>
              <a:cs typeface="Roboto"/>
              <a:sym typeface="Roboto"/>
            </a:endParaRPr>
          </a:p>
        </p:txBody>
      </p:sp>
      <p:sp>
        <p:nvSpPr>
          <p:cNvPr id="154" name="Google Shape;154;g1404b84ac87_0_167"/>
          <p:cNvSpPr txBox="1"/>
          <p:nvPr>
            <p:ph idx="1" type="body"/>
          </p:nvPr>
        </p:nvSpPr>
        <p:spPr>
          <a:xfrm>
            <a:off x="293200" y="1253000"/>
            <a:ext cx="6113400" cy="2227500"/>
          </a:xfrm>
          <a:prstGeom prst="rect">
            <a:avLst/>
          </a:prstGeom>
          <a:noFill/>
          <a:ln>
            <a:noFill/>
          </a:ln>
        </p:spPr>
        <p:txBody>
          <a:bodyPr anchor="t" anchorCtr="0" bIns="91425" lIns="91425" rIns="91425" spcFirstLastPara="1" tIns="91425" wrap="square">
            <a:noAutofit/>
          </a:bodyPr>
          <a:lstStyle/>
          <a:p>
            <a:pPr algn="l" indent="-342900" lvl="0" marL="457200" rtl="0">
              <a:lnSpc>
                <a:spcPct val="150000"/>
              </a:lnSpc>
              <a:spcBef>
                <a:spcPts val="0"/>
              </a:spcBef>
              <a:spcAft>
                <a:spcPts val="0"/>
              </a:spcAft>
              <a:buClr>
                <a:schemeClr val="dk1"/>
              </a:buClr>
              <a:buSzPts val="1800"/>
              <a:buChar char="●"/>
            </a:pPr>
            <a:r>
              <a:rPr lang="en-US">
                <a:solidFill>
                  <a:schemeClr val="dk1"/>
                </a:solidFill>
              </a:rPr>
              <a:t>Maintain 75 percentage of attendance. </a:t>
            </a:r>
            <a:endParaRPr/>
          </a:p>
          <a:p>
            <a:pPr algn="l" indent="-342900" lvl="0" marL="457200" rtl="0">
              <a:lnSpc>
                <a:spcPct val="150000"/>
              </a:lnSpc>
              <a:spcBef>
                <a:spcPts val="0"/>
              </a:spcBef>
              <a:spcAft>
                <a:spcPts val="0"/>
              </a:spcAft>
              <a:buClr>
                <a:schemeClr val="dk1"/>
              </a:buClr>
              <a:buSzPts val="1800"/>
              <a:buChar char="●"/>
            </a:pPr>
            <a:r>
              <a:rPr lang="en-US">
                <a:solidFill>
                  <a:schemeClr val="dk1"/>
                </a:solidFill>
              </a:rPr>
              <a:t>Pay attention while taking attendance to avoid any issues. </a:t>
            </a:r>
            <a:endParaRPr/>
          </a:p>
          <a:p>
            <a:pPr algn="l" indent="-342900" lvl="0" marL="457200" rtl="0">
              <a:lnSpc>
                <a:spcPct val="150000"/>
              </a:lnSpc>
              <a:spcBef>
                <a:spcPts val="0"/>
              </a:spcBef>
              <a:spcAft>
                <a:spcPts val="0"/>
              </a:spcAft>
              <a:buClr>
                <a:schemeClr val="dk1"/>
              </a:buClr>
              <a:buSzPts val="1800"/>
              <a:buChar char="●"/>
            </a:pPr>
            <a:r>
              <a:rPr lang="en-US">
                <a:solidFill>
                  <a:schemeClr val="dk1"/>
                </a:solidFill>
              </a:rPr>
              <a:t>In case of any issues with respect to attendance mail to vit.helpdesk@ethnus.com</a:t>
            </a:r>
            <a:endParaRPr>
              <a:solidFill>
                <a:schemeClr val="dk1"/>
              </a:solidFill>
            </a:endParaRPr>
          </a:p>
          <a:p>
            <a:pPr algn="l" indent="-342900" lvl="0" marL="457200" rtl="0">
              <a:lnSpc>
                <a:spcPct val="150000"/>
              </a:lnSpc>
              <a:spcBef>
                <a:spcPts val="0"/>
              </a:spcBef>
              <a:spcAft>
                <a:spcPts val="0"/>
              </a:spcAft>
              <a:buClr>
                <a:schemeClr val="dk1"/>
              </a:buClr>
              <a:buSzPts val="1800"/>
              <a:buChar char="●"/>
            </a:pPr>
            <a:r>
              <a:rPr lang="en-US">
                <a:solidFill>
                  <a:schemeClr val="dk1"/>
                </a:solidFill>
              </a:rPr>
              <a:t>Attendance gets blocked on every Monday. No changes will be made after that even for the valid reason. </a:t>
            </a:r>
            <a:endParaRPr>
              <a:solidFill>
                <a:schemeClr val="dk1"/>
              </a:solidFill>
            </a:endParaRPr>
          </a:p>
          <a:p>
            <a:pPr algn="l" indent="0" lvl="0" marL="457200" rtl="0">
              <a:lnSpc>
                <a:spcPct val="200000"/>
              </a:lnSpc>
              <a:spcBef>
                <a:spcPts val="0"/>
              </a:spcBef>
              <a:spcAft>
                <a:spcPts val="0"/>
              </a:spcAft>
              <a:buSzPts val="1800"/>
              <a:buNone/>
            </a:pPr>
            <a:r>
              <a:t/>
            </a:r>
            <a:endParaRPr b="1" sz="2000">
              <a:solidFill>
                <a:schemeClr val="dk1"/>
              </a:solidFill>
              <a:latin typeface="Calibri"/>
              <a:ea typeface="Calibri"/>
              <a:cs typeface="Calibri"/>
              <a:sym typeface="Calibri"/>
            </a:endParaRPr>
          </a:p>
        </p:txBody>
      </p:sp>
      <p:pic>
        <p:nvPicPr>
          <p:cNvPr descr="URS Attendance Office | About the District" id="155" name="Google Shape;155;g1404b84ac87_0_167"/>
          <p:cNvPicPr preferRelativeResize="0"/>
          <p:nvPr/>
        </p:nvPicPr>
        <p:blipFill rotWithShape="1">
          <a:blip r:embed="rId5">
            <a:alphaModFix/>
          </a:blip>
          <a:srcRect b="0" l="0" r="0" t="0"/>
          <a:stretch/>
        </p:blipFill>
        <p:spPr>
          <a:xfrm>
            <a:off x="6274350" y="2090701"/>
            <a:ext cx="2729300" cy="1644200"/>
          </a:xfrm>
          <a:prstGeom prst="rect">
            <a:avLst/>
          </a:prstGeom>
          <a:noFill/>
          <a:ln>
            <a:noFill/>
          </a:ln>
        </p:spPr>
      </p:pic>
    </p:spTree>
  </p:cSld>
  <p:clrMapOvr>
    <a:masterClrMapping/>
  </p:clrMapOvr>
</p:sld>
</file>

<file path=ppt/slides/slide40.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488" name="Shape 488"/>
        <p:cNvGrpSpPr/>
        <p:nvPr/>
      </p:nvGrpSpPr>
      <p:grpSpPr>
        <a:xfrm>
          <a:off x="0" y="0"/>
          <a:ext cx="0" cy="0"/>
          <a:chOff x="0" y="0"/>
          <a:chExt cx="0" cy="0"/>
        </a:xfrm>
      </p:grpSpPr>
      <p:pic>
        <p:nvPicPr>
          <p:cNvPr id="489" name="Google Shape;489;g25b30b4038c_0_271"/>
          <p:cNvPicPr preferRelativeResize="0"/>
          <p:nvPr/>
        </p:nvPicPr>
        <p:blipFill rotWithShape="1">
          <a:blip r:embed="rId3">
            <a:alphaModFix/>
          </a:blip>
          <a:srcRect b="12748" l="12" r="9435"/>
          <a:stretch/>
        </p:blipFill>
        <p:spPr>
          <a:xfrm flipH="1" rot="10800000">
            <a:off x="0" y="-1"/>
            <a:ext cx="3070860" cy="772716"/>
          </a:xfrm>
          <a:prstGeom prst="rect">
            <a:avLst/>
          </a:prstGeom>
          <a:noFill/>
          <a:ln>
            <a:noFill/>
          </a:ln>
        </p:spPr>
      </p:pic>
      <p:pic>
        <p:nvPicPr>
          <p:cNvPr id="490" name="Google Shape;490;g25b30b4038c_0_271"/>
          <p:cNvPicPr preferRelativeResize="0"/>
          <p:nvPr/>
        </p:nvPicPr>
        <p:blipFill rotWithShape="1">
          <a:blip r:embed="rId3">
            <a:alphaModFix/>
          </a:blip>
          <a:srcRect b="282" l="35699" r="-26250" t="19443"/>
          <a:stretch/>
        </p:blipFill>
        <p:spPr>
          <a:xfrm>
            <a:off x="0" y="4152900"/>
            <a:ext cx="4511040" cy="986551"/>
          </a:xfrm>
          <a:prstGeom prst="rect">
            <a:avLst/>
          </a:prstGeom>
          <a:noFill/>
          <a:ln>
            <a:noFill/>
          </a:ln>
        </p:spPr>
      </p:pic>
      <p:pic>
        <p:nvPicPr>
          <p:cNvPr id="491" name="Google Shape;491;g25b30b4038c_0_271"/>
          <p:cNvPicPr preferRelativeResize="0"/>
          <p:nvPr/>
        </p:nvPicPr>
        <p:blipFill rotWithShape="1">
          <a:blip r:embed="rId4">
            <a:alphaModFix/>
          </a:blip>
          <a:srcRect r="64"/>
          <a:stretch/>
        </p:blipFill>
        <p:spPr>
          <a:xfrm>
            <a:off x="8358582" y="14728"/>
            <a:ext cx="785418" cy="827044"/>
          </a:xfrm>
          <a:prstGeom prst="rect">
            <a:avLst/>
          </a:prstGeom>
          <a:noFill/>
          <a:ln>
            <a:noFill/>
          </a:ln>
        </p:spPr>
      </p:pic>
      <p:pic>
        <p:nvPicPr>
          <p:cNvPr id="492" name="Google Shape;492;g25b30b4038c_0_271"/>
          <p:cNvPicPr preferRelativeResize="0"/>
          <p:nvPr/>
        </p:nvPicPr>
        <p:blipFill rotWithShape="1">
          <a:blip r:embed="rId5">
            <a:alphaModFix/>
          </a:blip>
          <a:srcRect b="0" l="0" r="0" t="0"/>
          <a:stretch/>
        </p:blipFill>
        <p:spPr>
          <a:xfrm>
            <a:off x="815340" y="841772"/>
            <a:ext cx="7543242" cy="3714988"/>
          </a:xfrm>
          <a:prstGeom prst="rect">
            <a:avLst/>
          </a:prstGeom>
          <a:noFill/>
          <a:ln>
            <a:noFill/>
          </a:ln>
        </p:spPr>
      </p:pic>
    </p:spTree>
  </p:cSld>
  <p:clrMapOvr>
    <a:masterClrMapping/>
  </p:clrMapOvr>
</p:sld>
</file>

<file path=ppt/slides/slide41.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496" name="Shape 496"/>
        <p:cNvGrpSpPr/>
        <p:nvPr/>
      </p:nvGrpSpPr>
      <p:grpSpPr>
        <a:xfrm>
          <a:off x="0" y="0"/>
          <a:ext cx="0" cy="0"/>
          <a:chOff x="0" y="0"/>
          <a:chExt cx="0" cy="0"/>
        </a:xfrm>
      </p:grpSpPr>
      <p:pic>
        <p:nvPicPr>
          <p:cNvPr id="497" name="Google Shape;497;g25b30b4038c_0_278"/>
          <p:cNvPicPr preferRelativeResize="0"/>
          <p:nvPr/>
        </p:nvPicPr>
        <p:blipFill rotWithShape="1">
          <a:blip r:embed="rId3">
            <a:alphaModFix/>
          </a:blip>
          <a:srcRect b="12748" l="12" r="9435"/>
          <a:stretch/>
        </p:blipFill>
        <p:spPr>
          <a:xfrm flipH="1" rot="10800000">
            <a:off x="0" y="-1"/>
            <a:ext cx="3070860" cy="772716"/>
          </a:xfrm>
          <a:prstGeom prst="rect">
            <a:avLst/>
          </a:prstGeom>
          <a:noFill/>
          <a:ln>
            <a:noFill/>
          </a:ln>
        </p:spPr>
      </p:pic>
      <p:pic>
        <p:nvPicPr>
          <p:cNvPr id="498" name="Google Shape;498;g25b30b4038c_0_278"/>
          <p:cNvPicPr preferRelativeResize="0"/>
          <p:nvPr/>
        </p:nvPicPr>
        <p:blipFill rotWithShape="1">
          <a:blip r:embed="rId3">
            <a:alphaModFix/>
          </a:blip>
          <a:srcRect b="282" l="35699" r="-26250" t="19443"/>
          <a:stretch/>
        </p:blipFill>
        <p:spPr>
          <a:xfrm>
            <a:off x="0" y="4152900"/>
            <a:ext cx="4511040" cy="986551"/>
          </a:xfrm>
          <a:prstGeom prst="rect">
            <a:avLst/>
          </a:prstGeom>
          <a:noFill/>
          <a:ln>
            <a:noFill/>
          </a:ln>
        </p:spPr>
      </p:pic>
      <p:pic>
        <p:nvPicPr>
          <p:cNvPr id="499" name="Google Shape;499;g25b30b4038c_0_278"/>
          <p:cNvPicPr preferRelativeResize="0"/>
          <p:nvPr/>
        </p:nvPicPr>
        <p:blipFill rotWithShape="1">
          <a:blip r:embed="rId4">
            <a:alphaModFix/>
          </a:blip>
          <a:srcRect r="64"/>
          <a:stretch/>
        </p:blipFill>
        <p:spPr>
          <a:xfrm>
            <a:off x="8358582" y="14728"/>
            <a:ext cx="785418" cy="827044"/>
          </a:xfrm>
          <a:prstGeom prst="rect">
            <a:avLst/>
          </a:prstGeom>
          <a:noFill/>
          <a:ln>
            <a:noFill/>
          </a:ln>
        </p:spPr>
      </p:pic>
      <p:pic>
        <p:nvPicPr>
          <p:cNvPr id="500" name="Google Shape;500;g25b30b4038c_0_278"/>
          <p:cNvPicPr preferRelativeResize="0"/>
          <p:nvPr/>
        </p:nvPicPr>
        <p:blipFill rotWithShape="1">
          <a:blip r:embed="rId5">
            <a:alphaModFix/>
          </a:blip>
          <a:srcRect b="0" l="0" r="0" t="0"/>
          <a:stretch/>
        </p:blipFill>
        <p:spPr>
          <a:xfrm>
            <a:off x="848696" y="841772"/>
            <a:ext cx="7509885" cy="3654027"/>
          </a:xfrm>
          <a:prstGeom prst="rect">
            <a:avLst/>
          </a:prstGeom>
          <a:noFill/>
          <a:ln>
            <a:noFill/>
          </a:ln>
        </p:spPr>
      </p:pic>
    </p:spTree>
  </p:cSld>
  <p:clrMapOvr>
    <a:masterClrMapping/>
  </p:clrMapOvr>
</p:sld>
</file>

<file path=ppt/slides/slide42.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504" name="Shape 504"/>
        <p:cNvGrpSpPr/>
        <p:nvPr/>
      </p:nvGrpSpPr>
      <p:grpSpPr>
        <a:xfrm>
          <a:off x="0" y="0"/>
          <a:ext cx="0" cy="0"/>
          <a:chOff x="0" y="0"/>
          <a:chExt cx="0" cy="0"/>
        </a:xfrm>
      </p:grpSpPr>
      <p:pic>
        <p:nvPicPr>
          <p:cNvPr id="505" name="Google Shape;505;g25b30b4038c_0_285"/>
          <p:cNvPicPr preferRelativeResize="0"/>
          <p:nvPr/>
        </p:nvPicPr>
        <p:blipFill rotWithShape="1">
          <a:blip r:embed="rId3">
            <a:alphaModFix/>
          </a:blip>
          <a:srcRect b="12748" l="12" r="9435"/>
          <a:stretch/>
        </p:blipFill>
        <p:spPr>
          <a:xfrm flipH="1" rot="10800000">
            <a:off x="0" y="-1"/>
            <a:ext cx="3070860" cy="772716"/>
          </a:xfrm>
          <a:prstGeom prst="rect">
            <a:avLst/>
          </a:prstGeom>
          <a:noFill/>
          <a:ln>
            <a:noFill/>
          </a:ln>
        </p:spPr>
      </p:pic>
      <p:pic>
        <p:nvPicPr>
          <p:cNvPr id="506" name="Google Shape;506;g25b30b4038c_0_285"/>
          <p:cNvPicPr preferRelativeResize="0"/>
          <p:nvPr/>
        </p:nvPicPr>
        <p:blipFill rotWithShape="1">
          <a:blip r:embed="rId3">
            <a:alphaModFix/>
          </a:blip>
          <a:srcRect b="282" l="35699" r="-26250" t="19443"/>
          <a:stretch/>
        </p:blipFill>
        <p:spPr>
          <a:xfrm>
            <a:off x="0" y="4152900"/>
            <a:ext cx="4511040" cy="986551"/>
          </a:xfrm>
          <a:prstGeom prst="rect">
            <a:avLst/>
          </a:prstGeom>
          <a:noFill/>
          <a:ln>
            <a:noFill/>
          </a:ln>
        </p:spPr>
      </p:pic>
      <p:pic>
        <p:nvPicPr>
          <p:cNvPr id="507" name="Google Shape;507;g25b30b4038c_0_285"/>
          <p:cNvPicPr preferRelativeResize="0"/>
          <p:nvPr/>
        </p:nvPicPr>
        <p:blipFill rotWithShape="1">
          <a:blip r:embed="rId4">
            <a:alphaModFix/>
          </a:blip>
          <a:srcRect r="64"/>
          <a:stretch/>
        </p:blipFill>
        <p:spPr>
          <a:xfrm>
            <a:off x="8358582" y="14728"/>
            <a:ext cx="785418" cy="827044"/>
          </a:xfrm>
          <a:prstGeom prst="rect">
            <a:avLst/>
          </a:prstGeom>
          <a:noFill/>
          <a:ln>
            <a:noFill/>
          </a:ln>
        </p:spPr>
      </p:pic>
      <p:pic>
        <p:nvPicPr>
          <p:cNvPr id="508" name="Google Shape;508;g25b30b4038c_0_285"/>
          <p:cNvPicPr preferRelativeResize="0"/>
          <p:nvPr/>
        </p:nvPicPr>
        <p:blipFill rotWithShape="1">
          <a:blip r:embed="rId5">
            <a:alphaModFix/>
          </a:blip>
          <a:srcRect b="0" l="0" r="0" t="0"/>
          <a:stretch/>
        </p:blipFill>
        <p:spPr>
          <a:xfrm>
            <a:off x="769620" y="841772"/>
            <a:ext cx="7588963" cy="3600687"/>
          </a:xfrm>
          <a:prstGeom prst="rect">
            <a:avLst/>
          </a:prstGeom>
          <a:noFill/>
          <a:ln>
            <a:noFill/>
          </a:ln>
        </p:spPr>
      </p:pic>
    </p:spTree>
  </p:cSld>
  <p:clrMapOvr>
    <a:masterClrMapping/>
  </p:clrMapOvr>
</p:sld>
</file>

<file path=ppt/slides/slide43.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512" name="Shape 512"/>
        <p:cNvGrpSpPr/>
        <p:nvPr/>
      </p:nvGrpSpPr>
      <p:grpSpPr>
        <a:xfrm>
          <a:off x="0" y="0"/>
          <a:ext cx="0" cy="0"/>
          <a:chOff x="0" y="0"/>
          <a:chExt cx="0" cy="0"/>
        </a:xfrm>
      </p:grpSpPr>
      <p:pic>
        <p:nvPicPr>
          <p:cNvPr id="513" name="Google Shape;513;g25b30b4038c_0_292"/>
          <p:cNvPicPr preferRelativeResize="0"/>
          <p:nvPr/>
        </p:nvPicPr>
        <p:blipFill rotWithShape="1">
          <a:blip r:embed="rId3">
            <a:alphaModFix/>
          </a:blip>
          <a:srcRect b="12748" l="12" r="9435"/>
          <a:stretch/>
        </p:blipFill>
        <p:spPr>
          <a:xfrm flipH="1" rot="10800000">
            <a:off x="0" y="-1"/>
            <a:ext cx="3070860" cy="772716"/>
          </a:xfrm>
          <a:prstGeom prst="rect">
            <a:avLst/>
          </a:prstGeom>
          <a:noFill/>
          <a:ln>
            <a:noFill/>
          </a:ln>
        </p:spPr>
      </p:pic>
      <p:pic>
        <p:nvPicPr>
          <p:cNvPr id="514" name="Google Shape;514;g25b30b4038c_0_292"/>
          <p:cNvPicPr preferRelativeResize="0"/>
          <p:nvPr/>
        </p:nvPicPr>
        <p:blipFill rotWithShape="1">
          <a:blip r:embed="rId3">
            <a:alphaModFix/>
          </a:blip>
          <a:srcRect b="282" l="35699" r="-26250" t="19443"/>
          <a:stretch/>
        </p:blipFill>
        <p:spPr>
          <a:xfrm>
            <a:off x="0" y="4152900"/>
            <a:ext cx="4511040" cy="986551"/>
          </a:xfrm>
          <a:prstGeom prst="rect">
            <a:avLst/>
          </a:prstGeom>
          <a:noFill/>
          <a:ln>
            <a:noFill/>
          </a:ln>
        </p:spPr>
      </p:pic>
      <p:pic>
        <p:nvPicPr>
          <p:cNvPr id="515" name="Google Shape;515;g25b30b4038c_0_292"/>
          <p:cNvPicPr preferRelativeResize="0"/>
          <p:nvPr/>
        </p:nvPicPr>
        <p:blipFill rotWithShape="1">
          <a:blip r:embed="rId4">
            <a:alphaModFix/>
          </a:blip>
          <a:srcRect r="64"/>
          <a:stretch/>
        </p:blipFill>
        <p:spPr>
          <a:xfrm>
            <a:off x="8358582" y="14728"/>
            <a:ext cx="785418" cy="827044"/>
          </a:xfrm>
          <a:prstGeom prst="rect">
            <a:avLst/>
          </a:prstGeom>
          <a:noFill/>
          <a:ln>
            <a:noFill/>
          </a:ln>
        </p:spPr>
      </p:pic>
      <p:pic>
        <p:nvPicPr>
          <p:cNvPr id="516" name="Google Shape;516;g25b30b4038c_0_292"/>
          <p:cNvPicPr preferRelativeResize="0"/>
          <p:nvPr/>
        </p:nvPicPr>
        <p:blipFill rotWithShape="1">
          <a:blip r:embed="rId5">
            <a:alphaModFix/>
          </a:blip>
          <a:srcRect b="0" l="0" r="0" t="0"/>
          <a:stretch/>
        </p:blipFill>
        <p:spPr>
          <a:xfrm>
            <a:off x="845820" y="841772"/>
            <a:ext cx="7512765" cy="3673866"/>
          </a:xfrm>
          <a:prstGeom prst="rect">
            <a:avLst/>
          </a:prstGeom>
          <a:noFill/>
          <a:ln>
            <a:noFill/>
          </a:ln>
        </p:spPr>
      </p:pic>
    </p:spTree>
  </p:cSld>
  <p:clrMapOvr>
    <a:masterClrMapping/>
  </p:clrMapOvr>
</p:sld>
</file>

<file path=ppt/slides/slide44.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520" name="Shape 520"/>
        <p:cNvGrpSpPr/>
        <p:nvPr/>
      </p:nvGrpSpPr>
      <p:grpSpPr>
        <a:xfrm>
          <a:off x="0" y="0"/>
          <a:ext cx="0" cy="0"/>
          <a:chOff x="0" y="0"/>
          <a:chExt cx="0" cy="0"/>
        </a:xfrm>
      </p:grpSpPr>
      <p:pic>
        <p:nvPicPr>
          <p:cNvPr id="521" name="Google Shape;521;g25b30b4038c_0_299"/>
          <p:cNvPicPr preferRelativeResize="0"/>
          <p:nvPr/>
        </p:nvPicPr>
        <p:blipFill rotWithShape="1">
          <a:blip r:embed="rId3">
            <a:alphaModFix/>
          </a:blip>
          <a:srcRect b="12748" l="12" r="9435"/>
          <a:stretch/>
        </p:blipFill>
        <p:spPr>
          <a:xfrm flipH="1" rot="10800000">
            <a:off x="0" y="-1"/>
            <a:ext cx="3070860" cy="772716"/>
          </a:xfrm>
          <a:prstGeom prst="rect">
            <a:avLst/>
          </a:prstGeom>
          <a:noFill/>
          <a:ln>
            <a:noFill/>
          </a:ln>
        </p:spPr>
      </p:pic>
      <p:pic>
        <p:nvPicPr>
          <p:cNvPr id="522" name="Google Shape;522;g25b30b4038c_0_299"/>
          <p:cNvPicPr preferRelativeResize="0"/>
          <p:nvPr/>
        </p:nvPicPr>
        <p:blipFill rotWithShape="1">
          <a:blip r:embed="rId3">
            <a:alphaModFix/>
          </a:blip>
          <a:srcRect b="282" l="35699" r="-26250" t="19443"/>
          <a:stretch/>
        </p:blipFill>
        <p:spPr>
          <a:xfrm>
            <a:off x="0" y="4152900"/>
            <a:ext cx="4511040" cy="986551"/>
          </a:xfrm>
          <a:prstGeom prst="rect">
            <a:avLst/>
          </a:prstGeom>
          <a:noFill/>
          <a:ln>
            <a:noFill/>
          </a:ln>
        </p:spPr>
      </p:pic>
      <p:pic>
        <p:nvPicPr>
          <p:cNvPr id="523" name="Google Shape;523;g25b30b4038c_0_299"/>
          <p:cNvPicPr preferRelativeResize="0"/>
          <p:nvPr/>
        </p:nvPicPr>
        <p:blipFill rotWithShape="1">
          <a:blip r:embed="rId4">
            <a:alphaModFix/>
          </a:blip>
          <a:srcRect r="64"/>
          <a:stretch/>
        </p:blipFill>
        <p:spPr>
          <a:xfrm>
            <a:off x="8358582" y="14728"/>
            <a:ext cx="785418" cy="827044"/>
          </a:xfrm>
          <a:prstGeom prst="rect">
            <a:avLst/>
          </a:prstGeom>
          <a:noFill/>
          <a:ln>
            <a:noFill/>
          </a:ln>
        </p:spPr>
      </p:pic>
      <p:pic>
        <p:nvPicPr>
          <p:cNvPr id="524" name="Google Shape;524;g25b30b4038c_0_299"/>
          <p:cNvPicPr preferRelativeResize="0"/>
          <p:nvPr/>
        </p:nvPicPr>
        <p:blipFill rotWithShape="1">
          <a:blip r:embed="rId5">
            <a:alphaModFix/>
          </a:blip>
          <a:srcRect b="0" l="0" r="0" t="0"/>
          <a:stretch/>
        </p:blipFill>
        <p:spPr>
          <a:xfrm>
            <a:off x="769621" y="841772"/>
            <a:ext cx="7588963" cy="3669267"/>
          </a:xfrm>
          <a:prstGeom prst="rect">
            <a:avLst/>
          </a:prstGeom>
          <a:noFill/>
          <a:ln>
            <a:noFill/>
          </a:ln>
        </p:spPr>
      </p:pic>
    </p:spTree>
  </p:cSld>
  <p:clrMapOvr>
    <a:masterClrMapping/>
  </p:clrMapOvr>
</p:sld>
</file>

<file path=ppt/slides/slide45.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528" name="Shape 528"/>
        <p:cNvGrpSpPr/>
        <p:nvPr/>
      </p:nvGrpSpPr>
      <p:grpSpPr>
        <a:xfrm>
          <a:off x="0" y="0"/>
          <a:ext cx="0" cy="0"/>
          <a:chOff x="0" y="0"/>
          <a:chExt cx="0" cy="0"/>
        </a:xfrm>
      </p:grpSpPr>
      <p:pic>
        <p:nvPicPr>
          <p:cNvPr id="529" name="Google Shape;529;g25b30b4038c_0_306"/>
          <p:cNvPicPr preferRelativeResize="0"/>
          <p:nvPr/>
        </p:nvPicPr>
        <p:blipFill rotWithShape="1">
          <a:blip r:embed="rId3">
            <a:alphaModFix/>
          </a:blip>
          <a:srcRect b="12748" l="12" r="9435"/>
          <a:stretch/>
        </p:blipFill>
        <p:spPr>
          <a:xfrm flipH="1" rot="10800000">
            <a:off x="0" y="-1"/>
            <a:ext cx="3070860" cy="772716"/>
          </a:xfrm>
          <a:prstGeom prst="rect">
            <a:avLst/>
          </a:prstGeom>
          <a:noFill/>
          <a:ln>
            <a:noFill/>
          </a:ln>
        </p:spPr>
      </p:pic>
      <p:pic>
        <p:nvPicPr>
          <p:cNvPr id="530" name="Google Shape;530;g25b30b4038c_0_306"/>
          <p:cNvPicPr preferRelativeResize="0"/>
          <p:nvPr/>
        </p:nvPicPr>
        <p:blipFill rotWithShape="1">
          <a:blip r:embed="rId3">
            <a:alphaModFix/>
          </a:blip>
          <a:srcRect b="282" l="35699" r="-26250" t="19443"/>
          <a:stretch/>
        </p:blipFill>
        <p:spPr>
          <a:xfrm>
            <a:off x="0" y="4152900"/>
            <a:ext cx="4511040" cy="986551"/>
          </a:xfrm>
          <a:prstGeom prst="rect">
            <a:avLst/>
          </a:prstGeom>
          <a:noFill/>
          <a:ln>
            <a:noFill/>
          </a:ln>
        </p:spPr>
      </p:pic>
      <p:pic>
        <p:nvPicPr>
          <p:cNvPr id="531" name="Google Shape;531;g25b30b4038c_0_306"/>
          <p:cNvPicPr preferRelativeResize="0"/>
          <p:nvPr/>
        </p:nvPicPr>
        <p:blipFill rotWithShape="1">
          <a:blip r:embed="rId4">
            <a:alphaModFix/>
          </a:blip>
          <a:srcRect r="64"/>
          <a:stretch/>
        </p:blipFill>
        <p:spPr>
          <a:xfrm>
            <a:off x="8358582" y="14728"/>
            <a:ext cx="785418" cy="827044"/>
          </a:xfrm>
          <a:prstGeom prst="rect">
            <a:avLst/>
          </a:prstGeom>
          <a:noFill/>
          <a:ln>
            <a:noFill/>
          </a:ln>
        </p:spPr>
      </p:pic>
      <p:pic>
        <p:nvPicPr>
          <p:cNvPr id="532" name="Google Shape;532;g25b30b4038c_0_306"/>
          <p:cNvPicPr preferRelativeResize="0"/>
          <p:nvPr/>
        </p:nvPicPr>
        <p:blipFill rotWithShape="1">
          <a:blip r:embed="rId5">
            <a:alphaModFix/>
          </a:blip>
          <a:srcRect b="0" l="0" r="0" t="0"/>
          <a:stretch/>
        </p:blipFill>
        <p:spPr>
          <a:xfrm>
            <a:off x="792480" y="841772"/>
            <a:ext cx="7566102" cy="3745467"/>
          </a:xfrm>
          <a:prstGeom prst="rect">
            <a:avLst/>
          </a:prstGeom>
          <a:noFill/>
          <a:ln>
            <a:noFill/>
          </a:ln>
        </p:spPr>
      </p:pic>
    </p:spTree>
  </p:cSld>
  <p:clrMapOvr>
    <a:masterClrMapping/>
  </p:clrMapOvr>
</p:sld>
</file>

<file path=ppt/slides/slide46.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536" name="Shape 536"/>
        <p:cNvGrpSpPr/>
        <p:nvPr/>
      </p:nvGrpSpPr>
      <p:grpSpPr>
        <a:xfrm>
          <a:off x="0" y="0"/>
          <a:ext cx="0" cy="0"/>
          <a:chOff x="0" y="0"/>
          <a:chExt cx="0" cy="0"/>
        </a:xfrm>
      </p:grpSpPr>
      <p:pic>
        <p:nvPicPr>
          <p:cNvPr id="537" name="Google Shape;537;g25b30b4038c_0_313"/>
          <p:cNvPicPr preferRelativeResize="0"/>
          <p:nvPr/>
        </p:nvPicPr>
        <p:blipFill rotWithShape="1">
          <a:blip r:embed="rId3">
            <a:alphaModFix/>
          </a:blip>
          <a:srcRect b="12748" l="12" r="9435"/>
          <a:stretch/>
        </p:blipFill>
        <p:spPr>
          <a:xfrm flipH="1" rot="10800000">
            <a:off x="0" y="-1"/>
            <a:ext cx="3070860" cy="772716"/>
          </a:xfrm>
          <a:prstGeom prst="rect">
            <a:avLst/>
          </a:prstGeom>
          <a:noFill/>
          <a:ln>
            <a:noFill/>
          </a:ln>
        </p:spPr>
      </p:pic>
      <p:pic>
        <p:nvPicPr>
          <p:cNvPr id="538" name="Google Shape;538;g25b30b4038c_0_313"/>
          <p:cNvPicPr preferRelativeResize="0"/>
          <p:nvPr/>
        </p:nvPicPr>
        <p:blipFill rotWithShape="1">
          <a:blip r:embed="rId3">
            <a:alphaModFix/>
          </a:blip>
          <a:srcRect b="282" l="35699" r="-26250" t="19443"/>
          <a:stretch/>
        </p:blipFill>
        <p:spPr>
          <a:xfrm>
            <a:off x="0" y="4152900"/>
            <a:ext cx="4511040" cy="986551"/>
          </a:xfrm>
          <a:prstGeom prst="rect">
            <a:avLst/>
          </a:prstGeom>
          <a:noFill/>
          <a:ln>
            <a:noFill/>
          </a:ln>
        </p:spPr>
      </p:pic>
      <p:pic>
        <p:nvPicPr>
          <p:cNvPr id="539" name="Google Shape;539;g25b30b4038c_0_313"/>
          <p:cNvPicPr preferRelativeResize="0"/>
          <p:nvPr/>
        </p:nvPicPr>
        <p:blipFill rotWithShape="1">
          <a:blip r:embed="rId4">
            <a:alphaModFix/>
          </a:blip>
          <a:srcRect r="64"/>
          <a:stretch/>
        </p:blipFill>
        <p:spPr>
          <a:xfrm>
            <a:off x="8358582" y="14728"/>
            <a:ext cx="785418" cy="827044"/>
          </a:xfrm>
          <a:prstGeom prst="rect">
            <a:avLst/>
          </a:prstGeom>
          <a:noFill/>
          <a:ln>
            <a:noFill/>
          </a:ln>
        </p:spPr>
      </p:pic>
      <p:pic>
        <p:nvPicPr>
          <p:cNvPr id="540" name="Google Shape;540;g25b30b4038c_0_313"/>
          <p:cNvPicPr preferRelativeResize="0"/>
          <p:nvPr/>
        </p:nvPicPr>
        <p:blipFill rotWithShape="1">
          <a:blip r:embed="rId5">
            <a:alphaModFix/>
          </a:blip>
          <a:srcRect b="0" l="0" r="0" t="0"/>
          <a:stretch/>
        </p:blipFill>
        <p:spPr>
          <a:xfrm>
            <a:off x="845820" y="841772"/>
            <a:ext cx="7512765" cy="3707369"/>
          </a:xfrm>
          <a:prstGeom prst="rect">
            <a:avLst/>
          </a:prstGeom>
          <a:noFill/>
          <a:ln>
            <a:noFill/>
          </a:ln>
        </p:spPr>
      </p:pic>
    </p:spTree>
  </p:cSld>
  <p:clrMapOvr>
    <a:masterClrMapping/>
  </p:clrMapOvr>
</p:sld>
</file>

<file path=ppt/slides/slide47.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544" name="Shape 544"/>
        <p:cNvGrpSpPr/>
        <p:nvPr/>
      </p:nvGrpSpPr>
      <p:grpSpPr>
        <a:xfrm>
          <a:off x="0" y="0"/>
          <a:ext cx="0" cy="0"/>
          <a:chOff x="0" y="0"/>
          <a:chExt cx="0" cy="0"/>
        </a:xfrm>
      </p:grpSpPr>
      <p:pic>
        <p:nvPicPr>
          <p:cNvPr id="545" name="Google Shape;545;g25b30b4038c_0_320"/>
          <p:cNvPicPr preferRelativeResize="0"/>
          <p:nvPr/>
        </p:nvPicPr>
        <p:blipFill rotWithShape="1">
          <a:blip r:embed="rId3">
            <a:alphaModFix/>
          </a:blip>
          <a:srcRect b="12748" l="12" r="9435"/>
          <a:stretch/>
        </p:blipFill>
        <p:spPr>
          <a:xfrm flipH="1" rot="10800000">
            <a:off x="0" y="-1"/>
            <a:ext cx="3070860" cy="772716"/>
          </a:xfrm>
          <a:prstGeom prst="rect">
            <a:avLst/>
          </a:prstGeom>
          <a:noFill/>
          <a:ln>
            <a:noFill/>
          </a:ln>
        </p:spPr>
      </p:pic>
      <p:pic>
        <p:nvPicPr>
          <p:cNvPr id="546" name="Google Shape;546;g25b30b4038c_0_320"/>
          <p:cNvPicPr preferRelativeResize="0"/>
          <p:nvPr/>
        </p:nvPicPr>
        <p:blipFill rotWithShape="1">
          <a:blip r:embed="rId3">
            <a:alphaModFix/>
          </a:blip>
          <a:srcRect b="282" l="35699" r="-26250" t="19443"/>
          <a:stretch/>
        </p:blipFill>
        <p:spPr>
          <a:xfrm>
            <a:off x="0" y="4152900"/>
            <a:ext cx="4511040" cy="986551"/>
          </a:xfrm>
          <a:prstGeom prst="rect">
            <a:avLst/>
          </a:prstGeom>
          <a:noFill/>
          <a:ln>
            <a:noFill/>
          </a:ln>
        </p:spPr>
      </p:pic>
      <p:pic>
        <p:nvPicPr>
          <p:cNvPr id="547" name="Google Shape;547;g25b30b4038c_0_320"/>
          <p:cNvPicPr preferRelativeResize="0"/>
          <p:nvPr/>
        </p:nvPicPr>
        <p:blipFill rotWithShape="1">
          <a:blip r:embed="rId4">
            <a:alphaModFix/>
          </a:blip>
          <a:srcRect r="64"/>
          <a:stretch/>
        </p:blipFill>
        <p:spPr>
          <a:xfrm>
            <a:off x="8358582" y="14728"/>
            <a:ext cx="785418" cy="827044"/>
          </a:xfrm>
          <a:prstGeom prst="rect">
            <a:avLst/>
          </a:prstGeom>
          <a:noFill/>
          <a:ln>
            <a:noFill/>
          </a:ln>
        </p:spPr>
      </p:pic>
      <p:pic>
        <p:nvPicPr>
          <p:cNvPr id="548" name="Google Shape;548;g25b30b4038c_0_320"/>
          <p:cNvPicPr preferRelativeResize="0"/>
          <p:nvPr/>
        </p:nvPicPr>
        <p:blipFill rotWithShape="1">
          <a:blip r:embed="rId5">
            <a:alphaModFix/>
          </a:blip>
          <a:srcRect b="0" l="0" r="0" t="0"/>
          <a:stretch/>
        </p:blipFill>
        <p:spPr>
          <a:xfrm>
            <a:off x="792480" y="841772"/>
            <a:ext cx="7562310" cy="3775947"/>
          </a:xfrm>
          <a:prstGeom prst="rect">
            <a:avLst/>
          </a:prstGeom>
          <a:noFill/>
          <a:ln>
            <a:noFill/>
          </a:ln>
        </p:spPr>
      </p:pic>
    </p:spTree>
  </p:cSld>
  <p:clrMapOvr>
    <a:masterClrMapping/>
  </p:clrMapOvr>
</p:sld>
</file>

<file path=ppt/slides/slide48.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552" name="Shape 552"/>
        <p:cNvGrpSpPr/>
        <p:nvPr/>
      </p:nvGrpSpPr>
      <p:grpSpPr>
        <a:xfrm>
          <a:off x="0" y="0"/>
          <a:ext cx="0" cy="0"/>
          <a:chOff x="0" y="0"/>
          <a:chExt cx="0" cy="0"/>
        </a:xfrm>
      </p:grpSpPr>
      <p:sp>
        <p:nvSpPr>
          <p:cNvPr id="553" name="Google Shape;553;g1404b84ac87_0_208"/>
          <p:cNvSpPr/>
          <p:nvPr/>
        </p:nvSpPr>
        <p:spPr>
          <a:xfrm>
            <a:off x="-25350" y="-7313"/>
            <a:ext cx="9169200" cy="1088700"/>
          </a:xfrm>
          <a:prstGeom prst="rect">
            <a:avLst/>
          </a:prstGeom>
          <a:solidFill>
            <a:srgbClr val="F3F3F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chemeClr val="dk1"/>
              </a:buClr>
              <a:buSzPts val="1800"/>
              <a:buFont typeface="Calibri"/>
              <a:buNone/>
            </a:pPr>
            <a:r>
              <a:t/>
            </a:r>
            <a:endParaRPr b="0" cap="none" i="0" strike="noStrike" sz="1800" u="none">
              <a:solidFill>
                <a:schemeClr val="dk1"/>
              </a:solidFill>
              <a:latin typeface="Calibri"/>
              <a:ea typeface="Calibri"/>
              <a:cs typeface="Calibri"/>
              <a:sym typeface="Calibri"/>
            </a:endParaRPr>
          </a:p>
        </p:txBody>
      </p:sp>
      <p:sp>
        <p:nvSpPr>
          <p:cNvPr id="554" name="Google Shape;554;g1404b84ac87_0_208"/>
          <p:cNvSpPr txBox="1"/>
          <p:nvPr/>
        </p:nvSpPr>
        <p:spPr>
          <a:xfrm>
            <a:off x="438150" y="2058170"/>
            <a:ext cx="4593600" cy="774900"/>
          </a:xfrm>
          <a:prstGeom prst="rect">
            <a:avLst/>
          </a:prstGeom>
          <a:no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4000"/>
              <a:buFont typeface="Arial"/>
              <a:buNone/>
            </a:pPr>
            <a:r>
              <a:rPr b="0" cap="none" i="0" lang="en-US" strike="noStrike" sz="5400" u="none">
                <a:solidFill>
                  <a:schemeClr val="dk1"/>
                </a:solidFill>
                <a:latin typeface="Arial"/>
                <a:ea typeface="Arial"/>
                <a:cs typeface="Arial"/>
                <a:sym typeface="Arial"/>
              </a:rPr>
              <a:t>THANK YOU</a:t>
            </a:r>
            <a:endParaRPr b="0" cap="none" i="0" strike="noStrike" sz="5400" u="none">
              <a:solidFill>
                <a:schemeClr val="dk1"/>
              </a:solidFill>
              <a:latin typeface="Arial"/>
              <a:ea typeface="Arial"/>
              <a:cs typeface="Arial"/>
              <a:sym typeface="Arial"/>
            </a:endParaRPr>
          </a:p>
        </p:txBody>
      </p:sp>
      <p:pic>
        <p:nvPicPr>
          <p:cNvPr id="555" name="Google Shape;555;g1404b84ac87_0_208"/>
          <p:cNvPicPr preferRelativeResize="0"/>
          <p:nvPr/>
        </p:nvPicPr>
        <p:blipFill rotWithShape="1">
          <a:blip r:embed="rId3">
            <a:alphaModFix/>
          </a:blip>
          <a:srcRect b="0" l="0" r="0" t="0"/>
          <a:stretch/>
        </p:blipFill>
        <p:spPr>
          <a:xfrm>
            <a:off x="5660712" y="1368213"/>
            <a:ext cx="1484642" cy="1805319"/>
          </a:xfrm>
          <a:prstGeom prst="rect">
            <a:avLst/>
          </a:prstGeom>
          <a:noFill/>
          <a:ln>
            <a:noFill/>
          </a:ln>
        </p:spPr>
      </p:pic>
      <p:sp>
        <p:nvSpPr>
          <p:cNvPr id="556" name="Google Shape;556;g1404b84ac87_0_208"/>
          <p:cNvSpPr txBox="1"/>
          <p:nvPr/>
        </p:nvSpPr>
        <p:spPr>
          <a:xfrm>
            <a:off x="1022925" y="363447"/>
            <a:ext cx="1673400" cy="417000"/>
          </a:xfrm>
          <a:prstGeom prst="rect">
            <a:avLst/>
          </a:prstGeom>
          <a:noFill/>
          <a:ln>
            <a:noFill/>
          </a:ln>
        </p:spPr>
        <p:txBody>
          <a:bodyPr anchor="t"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100"/>
              <a:buFont typeface="Arial"/>
              <a:buNone/>
            </a:pPr>
            <a:r>
              <a:rPr b="0" cap="none" i="0" lang="en-US" strike="noStrike" sz="1200" u="none">
                <a:solidFill>
                  <a:schemeClr val="dk1"/>
                </a:solidFill>
                <a:latin typeface="Calibri"/>
                <a:ea typeface="Calibri"/>
                <a:cs typeface="Calibri"/>
                <a:sym typeface="Calibri"/>
              </a:rPr>
              <a:t>/ethnuscodemithra</a:t>
            </a:r>
            <a:endParaRPr b="0" cap="none" i="0" strike="noStrike" sz="1200" u="none">
              <a:solidFill>
                <a:schemeClr val="dk1"/>
              </a:solidFill>
              <a:latin typeface="Calibri"/>
              <a:ea typeface="Calibri"/>
              <a:cs typeface="Calibri"/>
              <a:sym typeface="Calibri"/>
            </a:endParaRPr>
          </a:p>
        </p:txBody>
      </p:sp>
      <p:pic>
        <p:nvPicPr>
          <p:cNvPr id="557" name="Google Shape;557;g1404b84ac87_0_208"/>
          <p:cNvPicPr preferRelativeResize="0"/>
          <p:nvPr/>
        </p:nvPicPr>
        <p:blipFill rotWithShape="1">
          <a:blip r:embed="rId4">
            <a:alphaModFix/>
          </a:blip>
          <a:srcRect b="0" l="0" r="0" t="0"/>
          <a:stretch/>
        </p:blipFill>
        <p:spPr>
          <a:xfrm>
            <a:off x="300225" y="213608"/>
            <a:ext cx="713224" cy="644936"/>
          </a:xfrm>
          <a:prstGeom prst="rect">
            <a:avLst/>
          </a:prstGeom>
          <a:noFill/>
          <a:ln>
            <a:noFill/>
          </a:ln>
        </p:spPr>
      </p:pic>
      <p:pic>
        <p:nvPicPr>
          <p:cNvPr id="558" name="Google Shape;558;g1404b84ac87_0_208"/>
          <p:cNvPicPr preferRelativeResize="0"/>
          <p:nvPr/>
        </p:nvPicPr>
        <p:blipFill rotWithShape="1">
          <a:blip r:embed="rId5">
            <a:alphaModFix/>
          </a:blip>
          <a:srcRect b="0" l="0" r="0" t="0"/>
          <a:stretch/>
        </p:blipFill>
        <p:spPr>
          <a:xfrm>
            <a:off x="5388850" y="226355"/>
            <a:ext cx="483684" cy="483708"/>
          </a:xfrm>
          <a:prstGeom prst="rect">
            <a:avLst/>
          </a:prstGeom>
          <a:noFill/>
          <a:ln>
            <a:noFill/>
          </a:ln>
        </p:spPr>
      </p:pic>
      <p:sp>
        <p:nvSpPr>
          <p:cNvPr id="559" name="Google Shape;559;g1404b84ac87_0_208"/>
          <p:cNvSpPr txBox="1"/>
          <p:nvPr/>
        </p:nvSpPr>
        <p:spPr>
          <a:xfrm>
            <a:off x="6025875" y="363447"/>
            <a:ext cx="898200" cy="417000"/>
          </a:xfrm>
          <a:prstGeom prst="rect">
            <a:avLst/>
          </a:prstGeom>
          <a:noFill/>
          <a:ln>
            <a:noFill/>
          </a:ln>
        </p:spPr>
        <p:txBody>
          <a:bodyPr anchor="t" anchorCtr="0" bIns="91425" lIns="91425" rIns="91425" spcFirstLastPara="1" tIns="91425" wrap="square">
            <a:noAutofit/>
          </a:bodyPr>
          <a:lstStyle/>
          <a:p>
            <a:pPr algn="l" indent="0" lvl="0" marL="0" marR="0" rtl="0">
              <a:lnSpc>
                <a:spcPct val="100000"/>
              </a:lnSpc>
              <a:spcBef>
                <a:spcPts val="0"/>
              </a:spcBef>
              <a:spcAft>
                <a:spcPts val="0"/>
              </a:spcAft>
              <a:buClr>
                <a:schemeClr val="dk1"/>
              </a:buClr>
              <a:buSzPts val="1100"/>
              <a:buFont typeface="Arial"/>
              <a:buNone/>
            </a:pPr>
            <a:r>
              <a:rPr b="1" cap="none" i="0" lang="en-US" strike="noStrike" sz="1200" u="none">
                <a:solidFill>
                  <a:srgbClr val="4A86E8"/>
                </a:solidFill>
                <a:latin typeface="Calibri"/>
                <a:ea typeface="Calibri"/>
                <a:cs typeface="Calibri"/>
                <a:sym typeface="Calibri"/>
              </a:rPr>
              <a:t>/ethnus</a:t>
            </a:r>
            <a:endParaRPr b="1" cap="none" i="0" strike="noStrike" sz="1200" u="none">
              <a:solidFill>
                <a:srgbClr val="4A86E8"/>
              </a:solidFill>
              <a:latin typeface="Proxima Nova"/>
              <a:ea typeface="Proxima Nova"/>
              <a:cs typeface="Proxima Nova"/>
              <a:sym typeface="Proxima Nova"/>
            </a:endParaRPr>
          </a:p>
        </p:txBody>
      </p:sp>
      <p:sp>
        <p:nvSpPr>
          <p:cNvPr id="560" name="Google Shape;560;g1404b84ac87_0_208"/>
          <p:cNvSpPr txBox="1"/>
          <p:nvPr/>
        </p:nvSpPr>
        <p:spPr>
          <a:xfrm>
            <a:off x="3575139" y="374446"/>
            <a:ext cx="1673400" cy="417000"/>
          </a:xfrm>
          <a:prstGeom prst="rect">
            <a:avLst/>
          </a:prstGeom>
          <a:noFill/>
          <a:ln>
            <a:noFill/>
          </a:ln>
        </p:spPr>
        <p:txBody>
          <a:bodyPr anchor="t"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100"/>
              <a:buFont typeface="Arial"/>
              <a:buNone/>
            </a:pPr>
            <a:r>
              <a:rPr b="0" cap="none" i="0" lang="en-US" strike="noStrike" sz="1200" u="none">
                <a:solidFill>
                  <a:srgbClr val="FF0000"/>
                </a:solidFill>
                <a:latin typeface="Calibri"/>
                <a:ea typeface="Calibri"/>
                <a:cs typeface="Calibri"/>
                <a:sym typeface="Calibri"/>
              </a:rPr>
              <a:t>Ethnus Codemithra</a:t>
            </a:r>
            <a:endParaRPr b="0" cap="none" i="0" strike="noStrike" sz="1200" u="none">
              <a:solidFill>
                <a:srgbClr val="FF0000"/>
              </a:solidFill>
              <a:latin typeface="Calibri"/>
              <a:ea typeface="Calibri"/>
              <a:cs typeface="Calibri"/>
              <a:sym typeface="Calibri"/>
            </a:endParaRPr>
          </a:p>
        </p:txBody>
      </p:sp>
      <p:pic>
        <p:nvPicPr>
          <p:cNvPr id="561" name="Google Shape;561;g1404b84ac87_0_208"/>
          <p:cNvPicPr preferRelativeResize="0"/>
          <p:nvPr/>
        </p:nvPicPr>
        <p:blipFill rotWithShape="1">
          <a:blip r:embed="rId6">
            <a:alphaModFix/>
          </a:blip>
          <a:srcRect l="76" r="75"/>
          <a:stretch/>
        </p:blipFill>
        <p:spPr>
          <a:xfrm>
            <a:off x="7065600" y="215383"/>
            <a:ext cx="608215" cy="644918"/>
          </a:xfrm>
          <a:prstGeom prst="rect">
            <a:avLst/>
          </a:prstGeom>
          <a:noFill/>
          <a:ln>
            <a:noFill/>
          </a:ln>
        </p:spPr>
      </p:pic>
      <p:sp>
        <p:nvSpPr>
          <p:cNvPr id="562" name="Google Shape;562;g1404b84ac87_0_208"/>
          <p:cNvSpPr txBox="1"/>
          <p:nvPr/>
        </p:nvSpPr>
        <p:spPr>
          <a:xfrm>
            <a:off x="7689950" y="374444"/>
            <a:ext cx="1320600" cy="417000"/>
          </a:xfrm>
          <a:prstGeom prst="rect">
            <a:avLst/>
          </a:prstGeom>
          <a:noFill/>
          <a:ln>
            <a:noFill/>
          </a:ln>
        </p:spPr>
        <p:txBody>
          <a:bodyPr anchor="t" anchorCtr="0" bIns="91425" lIns="91425" rIns="91425" spcFirstLastPara="1" tIns="91425" wrap="square">
            <a:noAutofit/>
          </a:bodyPr>
          <a:lstStyle/>
          <a:p>
            <a:pPr algn="l" indent="0" lvl="0" marL="0" marR="0" rtl="0">
              <a:lnSpc>
                <a:spcPct val="100000"/>
              </a:lnSpc>
              <a:spcBef>
                <a:spcPts val="0"/>
              </a:spcBef>
              <a:spcAft>
                <a:spcPts val="0"/>
              </a:spcAft>
              <a:buClr>
                <a:srgbClr val="FF0000"/>
              </a:buClr>
              <a:buSzPts val="1200"/>
              <a:buFont typeface="Calibri"/>
              <a:buNone/>
            </a:pPr>
            <a:r>
              <a:rPr b="0" cap="none" i="0" lang="en-US" strike="noStrike" sz="1200" u="none">
                <a:solidFill>
                  <a:srgbClr val="FF0000"/>
                </a:solidFill>
                <a:latin typeface="Calibri"/>
                <a:ea typeface="Calibri"/>
                <a:cs typeface="Calibri"/>
                <a:sym typeface="Calibri"/>
              </a:rPr>
              <a:t>/code_mithra</a:t>
            </a:r>
            <a:endParaRPr b="0" cap="none" i="0" strike="noStrike" sz="1200" u="none">
              <a:solidFill>
                <a:srgbClr val="FF0000"/>
              </a:solidFill>
              <a:latin typeface="Calibri"/>
              <a:ea typeface="Calibri"/>
              <a:cs typeface="Calibri"/>
              <a:sym typeface="Calibri"/>
            </a:endParaRPr>
          </a:p>
        </p:txBody>
      </p:sp>
      <p:sp>
        <p:nvSpPr>
          <p:cNvPr id="563" name="Google Shape;563;g1404b84ac87_0_208"/>
          <p:cNvSpPr txBox="1"/>
          <p:nvPr/>
        </p:nvSpPr>
        <p:spPr>
          <a:xfrm>
            <a:off x="454025" y="3335479"/>
            <a:ext cx="4794300" cy="554400"/>
          </a:xfrm>
          <a:prstGeom prst="rect">
            <a:avLst/>
          </a:prstGeom>
          <a:noFill/>
          <a:ln>
            <a:noFill/>
          </a:ln>
        </p:spPr>
        <p:txBody>
          <a:bodyPr anchor="t" anchorCtr="0" bIns="91425" lIns="91425" rIns="91425" spcFirstLastPara="1" tIns="91425" wrap="square">
            <a:noAutofit/>
          </a:bodyPr>
          <a:lstStyle/>
          <a:p>
            <a:pPr algn="l" indent="0" lvl="0" marL="0" marR="0" rtl="0">
              <a:lnSpc>
                <a:spcPct val="100000"/>
              </a:lnSpc>
              <a:spcBef>
                <a:spcPts val="0"/>
              </a:spcBef>
              <a:spcAft>
                <a:spcPts val="0"/>
              </a:spcAft>
              <a:buClr>
                <a:schemeClr val="hlink"/>
              </a:buClr>
              <a:buSzPts val="2400"/>
              <a:buFont typeface="Calibri"/>
              <a:buNone/>
            </a:pPr>
            <a:r>
              <a:rPr b="0" cap="none" i="0" lang="en-US" strike="noStrike" sz="2400" u="sng">
                <a:solidFill>
                  <a:schemeClr val="hlink"/>
                </a:solidFill>
                <a:latin typeface="Calibri"/>
                <a:ea typeface="Calibri"/>
                <a:cs typeface="Calibri"/>
                <a:sym typeface="Calibri"/>
                <a:hlinkClick r:id="rId7"/>
              </a:rPr>
              <a:t>https://learn.codemithra.com/</a:t>
            </a:r>
            <a:endParaRPr b="0" cap="none" i="0" strike="noStrike" sz="2400" u="sng">
              <a:solidFill>
                <a:schemeClr val="hlink"/>
              </a:solidFill>
              <a:latin typeface="Proxima Nova"/>
              <a:ea typeface="Proxima Nova"/>
              <a:cs typeface="Proxima Nova"/>
              <a:sym typeface="Proxima Nova"/>
              <a:hlinkClick r:id="rId8"/>
            </a:endParaRPr>
          </a:p>
        </p:txBody>
      </p:sp>
      <p:sp>
        <p:nvSpPr>
          <p:cNvPr id="564" name="Google Shape;564;g1404b84ac87_0_208"/>
          <p:cNvSpPr/>
          <p:nvPr/>
        </p:nvSpPr>
        <p:spPr>
          <a:xfrm>
            <a:off x="-25350" y="4051180"/>
            <a:ext cx="9169200" cy="1088700"/>
          </a:xfrm>
          <a:prstGeom prst="rect">
            <a:avLst/>
          </a:prstGeom>
          <a:solidFill>
            <a:srgbClr val="F3F3F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chemeClr val="dk1"/>
              </a:buClr>
              <a:buSzPts val="1800"/>
              <a:buFont typeface="Calibri"/>
              <a:buNone/>
            </a:pPr>
            <a:r>
              <a:t/>
            </a:r>
            <a:endParaRPr b="0" cap="none" i="0" strike="noStrike" sz="1800" u="none">
              <a:solidFill>
                <a:schemeClr val="dk1"/>
              </a:solidFill>
              <a:latin typeface="Calibri"/>
              <a:ea typeface="Calibri"/>
              <a:cs typeface="Calibri"/>
              <a:sym typeface="Calibri"/>
            </a:endParaRPr>
          </a:p>
        </p:txBody>
      </p:sp>
      <p:sp>
        <p:nvSpPr>
          <p:cNvPr id="565" name="Google Shape;565;g1404b84ac87_0_208"/>
          <p:cNvSpPr txBox="1"/>
          <p:nvPr/>
        </p:nvSpPr>
        <p:spPr>
          <a:xfrm>
            <a:off x="1563475" y="4421940"/>
            <a:ext cx="2184600" cy="417000"/>
          </a:xfrm>
          <a:prstGeom prst="rect">
            <a:avLst/>
          </a:prstGeom>
          <a:noFill/>
          <a:ln>
            <a:noFill/>
          </a:ln>
        </p:spPr>
        <p:txBody>
          <a:bodyPr anchor="t" anchorCtr="0" bIns="91425" lIns="91425" rIns="91425" spcFirstLastPara="1" tIns="91425" wrap="square">
            <a:noAutofit/>
          </a:bodyPr>
          <a:lstStyle/>
          <a:p>
            <a:pPr algn="l" indent="0" lvl="0" marL="0" marR="0" rtl="0">
              <a:lnSpc>
                <a:spcPct val="100000"/>
              </a:lnSpc>
              <a:spcBef>
                <a:spcPts val="0"/>
              </a:spcBef>
              <a:spcAft>
                <a:spcPts val="0"/>
              </a:spcAft>
              <a:buClr>
                <a:schemeClr val="dk1"/>
              </a:buClr>
              <a:buSzPts val="1200"/>
              <a:buFont typeface="Proxima Nova"/>
              <a:buNone/>
            </a:pPr>
            <a:r>
              <a:rPr b="0" cap="none" i="0" lang="en-US" strike="noStrike" sz="1200" u="none">
                <a:solidFill>
                  <a:schemeClr val="dk1"/>
                </a:solidFill>
                <a:latin typeface="Proxima Nova"/>
                <a:ea typeface="Proxima Nova"/>
                <a:cs typeface="Proxima Nova"/>
                <a:sym typeface="Proxima Nova"/>
              </a:rPr>
              <a:t>codemithra@ethnus.com</a:t>
            </a:r>
            <a:endParaRPr b="0" cap="none" i="0" strike="noStrike" sz="1200" u="none">
              <a:solidFill>
                <a:schemeClr val="dk1"/>
              </a:solidFill>
              <a:latin typeface="Proxima Nova"/>
              <a:ea typeface="Proxima Nova"/>
              <a:cs typeface="Proxima Nova"/>
              <a:sym typeface="Proxima Nova"/>
            </a:endParaRPr>
          </a:p>
        </p:txBody>
      </p:sp>
      <p:pic>
        <p:nvPicPr>
          <p:cNvPr id="566" name="Google Shape;566;g1404b84ac87_0_208"/>
          <p:cNvPicPr preferRelativeResize="0"/>
          <p:nvPr/>
        </p:nvPicPr>
        <p:blipFill rotWithShape="1">
          <a:blip r:embed="rId9">
            <a:alphaModFix/>
          </a:blip>
          <a:srcRect b="0" l="0" r="0" t="0"/>
          <a:stretch/>
        </p:blipFill>
        <p:spPr>
          <a:xfrm>
            <a:off x="5998788" y="4273864"/>
            <a:ext cx="534793" cy="534793"/>
          </a:xfrm>
          <a:prstGeom prst="rect">
            <a:avLst/>
          </a:prstGeom>
          <a:noFill/>
          <a:ln>
            <a:noFill/>
          </a:ln>
        </p:spPr>
      </p:pic>
      <p:pic>
        <p:nvPicPr>
          <p:cNvPr id="567" name="Google Shape;567;g1404b84ac87_0_208"/>
          <p:cNvPicPr preferRelativeResize="0"/>
          <p:nvPr/>
        </p:nvPicPr>
        <p:blipFill rotWithShape="1">
          <a:blip r:embed="rId10">
            <a:alphaModFix/>
          </a:blip>
          <a:srcRect b="0" l="0" r="0" t="0"/>
          <a:stretch/>
        </p:blipFill>
        <p:spPr>
          <a:xfrm>
            <a:off x="909825" y="4272109"/>
            <a:ext cx="537432" cy="537432"/>
          </a:xfrm>
          <a:prstGeom prst="rect">
            <a:avLst/>
          </a:prstGeom>
          <a:noFill/>
          <a:ln>
            <a:noFill/>
          </a:ln>
        </p:spPr>
      </p:pic>
      <p:pic>
        <p:nvPicPr>
          <p:cNvPr id="568" name="Google Shape;568;g1404b84ac87_0_208"/>
          <p:cNvPicPr preferRelativeResize="0"/>
          <p:nvPr/>
        </p:nvPicPr>
        <p:blipFill rotWithShape="1">
          <a:blip r:embed="rId11">
            <a:alphaModFix/>
          </a:blip>
          <a:srcRect b="0" l="0" r="0" t="0"/>
          <a:stretch/>
        </p:blipFill>
        <p:spPr>
          <a:xfrm>
            <a:off x="3712438" y="4284861"/>
            <a:ext cx="534793" cy="534793"/>
          </a:xfrm>
          <a:prstGeom prst="rect">
            <a:avLst/>
          </a:prstGeom>
          <a:noFill/>
          <a:ln>
            <a:noFill/>
          </a:ln>
        </p:spPr>
      </p:pic>
      <p:sp>
        <p:nvSpPr>
          <p:cNvPr id="569" name="Google Shape;569;g1404b84ac87_0_208"/>
          <p:cNvSpPr txBox="1"/>
          <p:nvPr/>
        </p:nvSpPr>
        <p:spPr>
          <a:xfrm>
            <a:off x="4425675" y="4421940"/>
            <a:ext cx="1573200" cy="417000"/>
          </a:xfrm>
          <a:prstGeom prst="rect">
            <a:avLst/>
          </a:prstGeom>
          <a:noFill/>
          <a:ln>
            <a:noFill/>
          </a:ln>
        </p:spPr>
        <p:txBody>
          <a:bodyPr anchor="t" anchorCtr="0" bIns="91425" lIns="91425" rIns="91425" spcFirstLastPara="1" tIns="91425" wrap="square">
            <a:noAutofit/>
          </a:bodyPr>
          <a:lstStyle/>
          <a:p>
            <a:pPr algn="l" indent="0" lvl="0" marL="0" marR="0" rtl="0">
              <a:lnSpc>
                <a:spcPct val="100000"/>
              </a:lnSpc>
              <a:spcBef>
                <a:spcPts val="0"/>
              </a:spcBef>
              <a:spcAft>
                <a:spcPts val="0"/>
              </a:spcAft>
              <a:buClr>
                <a:schemeClr val="dk1"/>
              </a:buClr>
              <a:buSzPts val="1200"/>
              <a:buFont typeface="Proxima Nova"/>
              <a:buNone/>
            </a:pPr>
            <a:r>
              <a:rPr b="0" cap="none" i="0" lang="en-US" strike="noStrike" sz="1200" u="none">
                <a:solidFill>
                  <a:schemeClr val="dk1"/>
                </a:solidFill>
                <a:latin typeface="Proxima Nova"/>
                <a:ea typeface="Proxima Nova"/>
                <a:cs typeface="Proxima Nova"/>
                <a:sym typeface="Proxima Nova"/>
              </a:rPr>
              <a:t>+91 7815 095 095</a:t>
            </a:r>
            <a:endParaRPr b="0" cap="none" i="0" strike="noStrike" sz="1200" u="none">
              <a:solidFill>
                <a:schemeClr val="dk1"/>
              </a:solidFill>
              <a:latin typeface="Proxima Nova"/>
              <a:ea typeface="Proxima Nova"/>
              <a:cs typeface="Proxima Nova"/>
              <a:sym typeface="Proxima Nova"/>
            </a:endParaRPr>
          </a:p>
        </p:txBody>
      </p:sp>
      <p:sp>
        <p:nvSpPr>
          <p:cNvPr id="570" name="Google Shape;570;g1404b84ac87_0_208"/>
          <p:cNvSpPr txBox="1"/>
          <p:nvPr/>
        </p:nvSpPr>
        <p:spPr>
          <a:xfrm>
            <a:off x="6660975" y="4432938"/>
            <a:ext cx="1573200" cy="417000"/>
          </a:xfrm>
          <a:prstGeom prst="rect">
            <a:avLst/>
          </a:prstGeom>
          <a:noFill/>
          <a:ln>
            <a:noFill/>
          </a:ln>
        </p:spPr>
        <p:txBody>
          <a:bodyPr anchor="t" anchorCtr="0" bIns="91425" lIns="91425" rIns="91425" spcFirstLastPara="1" tIns="91425" wrap="square">
            <a:noAutofit/>
          </a:bodyPr>
          <a:lstStyle/>
          <a:p>
            <a:pPr algn="l" indent="0" lvl="0" marL="0" marR="0" rtl="0">
              <a:lnSpc>
                <a:spcPct val="100000"/>
              </a:lnSpc>
              <a:spcBef>
                <a:spcPts val="0"/>
              </a:spcBef>
              <a:spcAft>
                <a:spcPts val="0"/>
              </a:spcAft>
              <a:buClr>
                <a:schemeClr val="dk1"/>
              </a:buClr>
              <a:buSzPts val="1200"/>
              <a:buFont typeface="Proxima Nova"/>
              <a:buNone/>
            </a:pPr>
            <a:r>
              <a:rPr b="0" cap="none" i="0" lang="en-US" strike="noStrike" sz="1200" u="none">
                <a:solidFill>
                  <a:schemeClr val="dk1"/>
                </a:solidFill>
                <a:latin typeface="Proxima Nova"/>
                <a:ea typeface="Proxima Nova"/>
                <a:cs typeface="Proxima Nova"/>
                <a:sym typeface="Proxima Nova"/>
              </a:rPr>
              <a:t>+91 9019 921 340</a:t>
            </a:r>
            <a:endParaRPr b="0" cap="none" i="0" strike="noStrike" sz="1200" u="none">
              <a:solidFill>
                <a:schemeClr val="dk1"/>
              </a:solidFill>
              <a:latin typeface="Proxima Nova"/>
              <a:ea typeface="Proxima Nova"/>
              <a:cs typeface="Proxima Nova"/>
              <a:sym typeface="Proxima Nova"/>
            </a:endParaRPr>
          </a:p>
        </p:txBody>
      </p:sp>
      <p:pic>
        <p:nvPicPr>
          <p:cNvPr id="571" name="Google Shape;571;g1404b84ac87_0_208"/>
          <p:cNvPicPr preferRelativeResize="0"/>
          <p:nvPr/>
        </p:nvPicPr>
        <p:blipFill rotWithShape="1">
          <a:blip r:embed="rId12">
            <a:alphaModFix/>
          </a:blip>
          <a:srcRect b="0" l="0" r="0" t="0"/>
          <a:stretch/>
        </p:blipFill>
        <p:spPr>
          <a:xfrm>
            <a:off x="2823886" y="269196"/>
            <a:ext cx="591204" cy="415699"/>
          </a:xfrm>
          <a:prstGeom prst="rect">
            <a:avLst/>
          </a:prstGeom>
          <a:noFill/>
          <a:ln>
            <a:noFill/>
          </a:ln>
        </p:spPr>
      </p:pic>
    </p:spTree>
  </p:cSld>
  <p:clrMapOvr>
    <a:masterClrMapping/>
  </p:clrMapOvr>
  <p:transition spd="med">
    <p:push/>
  </p:transition>
</p:sld>
</file>

<file path=ppt/slides/slide5.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159" name="Shape 159"/>
        <p:cNvGrpSpPr/>
        <p:nvPr/>
      </p:nvGrpSpPr>
      <p:grpSpPr>
        <a:xfrm>
          <a:off x="0" y="0"/>
          <a:ext cx="0" cy="0"/>
          <a:chOff x="0" y="0"/>
          <a:chExt cx="0" cy="0"/>
        </a:xfrm>
      </p:grpSpPr>
      <p:pic>
        <p:nvPicPr>
          <p:cNvPr id="160" name="Google Shape;160;g1404b84ac87_0_179"/>
          <p:cNvPicPr preferRelativeResize="0"/>
          <p:nvPr/>
        </p:nvPicPr>
        <p:blipFill rotWithShape="1">
          <a:blip r:embed="rId3">
            <a:alphaModFix/>
          </a:blip>
          <a:srcRect b="282" l="35698" r="-26249" t="19441"/>
          <a:stretch/>
        </p:blipFill>
        <p:spPr>
          <a:xfrm>
            <a:off x="0" y="4073752"/>
            <a:ext cx="4457700" cy="1065625"/>
          </a:xfrm>
          <a:prstGeom prst="rect">
            <a:avLst/>
          </a:prstGeom>
          <a:noFill/>
          <a:ln>
            <a:noFill/>
          </a:ln>
        </p:spPr>
      </p:pic>
      <p:pic>
        <p:nvPicPr>
          <p:cNvPr id="161" name="Google Shape;161;g1404b84ac87_0_179"/>
          <p:cNvPicPr preferRelativeResize="0"/>
          <p:nvPr/>
        </p:nvPicPr>
        <p:blipFill rotWithShape="1">
          <a:blip r:embed="rId4">
            <a:alphaModFix/>
          </a:blip>
          <a:srcRect r="64"/>
          <a:stretch/>
        </p:blipFill>
        <p:spPr>
          <a:xfrm>
            <a:off x="8096775" y="0"/>
            <a:ext cx="1047224" cy="1102725"/>
          </a:xfrm>
          <a:prstGeom prst="rect">
            <a:avLst/>
          </a:prstGeom>
          <a:noFill/>
          <a:ln>
            <a:noFill/>
          </a:ln>
        </p:spPr>
      </p:pic>
      <p:pic>
        <p:nvPicPr>
          <p:cNvPr id="162" name="Google Shape;162;g1404b84ac87_0_179"/>
          <p:cNvPicPr preferRelativeResize="0"/>
          <p:nvPr/>
        </p:nvPicPr>
        <p:blipFill rotWithShape="1">
          <a:blip r:embed="rId3">
            <a:alphaModFix/>
          </a:blip>
          <a:srcRect b="12748" l="12" r="9435"/>
          <a:stretch/>
        </p:blipFill>
        <p:spPr>
          <a:xfrm flipH="1" rot="10800000">
            <a:off x="0" y="625"/>
            <a:ext cx="3564399" cy="926125"/>
          </a:xfrm>
          <a:prstGeom prst="rect">
            <a:avLst/>
          </a:prstGeom>
          <a:noFill/>
          <a:ln>
            <a:noFill/>
          </a:ln>
        </p:spPr>
      </p:pic>
      <p:sp>
        <p:nvSpPr>
          <p:cNvPr id="163" name="Google Shape;163;g1404b84ac87_0_179"/>
          <p:cNvSpPr/>
          <p:nvPr/>
        </p:nvSpPr>
        <p:spPr>
          <a:xfrm>
            <a:off x="2147550" y="514550"/>
            <a:ext cx="4848900" cy="412200"/>
          </a:xfrm>
          <a:prstGeom prst="roundRect">
            <a:avLst>
              <a:gd fmla="val 16667" name="adj"/>
            </a:avLst>
          </a:prstGeom>
          <a:solidFill>
            <a:srgbClr val="6AA84F"/>
          </a:solidFill>
          <a:ln cap="flat" cmpd="sng" w="9525">
            <a:solidFill>
              <a:srgbClr val="000000"/>
            </a:solidFill>
            <a:prstDash val="solid"/>
            <a:round/>
            <a:headEnd len="sm" type="none" w="sm"/>
            <a:tailEnd len="sm" type="none" w="sm"/>
          </a:ln>
        </p:spPr>
        <p:txBody>
          <a:bodyPr anchor="ctr" anchorCtr="0" bIns="91425" lIns="91425" rIns="91425" spcFirstLastPara="1" tIns="91425" wrap="square">
            <a:noAutofit/>
          </a:bodyPr>
          <a:lstStyle/>
          <a:p>
            <a:pPr algn="ctr" indent="0" lvl="0" marL="0" marR="0" rtl="0">
              <a:lnSpc>
                <a:spcPct val="100000"/>
              </a:lnSpc>
              <a:spcBef>
                <a:spcPts val="0"/>
              </a:spcBef>
              <a:spcAft>
                <a:spcPts val="0"/>
              </a:spcAft>
              <a:buClr>
                <a:srgbClr val="000000"/>
              </a:buClr>
              <a:buSzPts val="2000"/>
              <a:buFont typeface="Arial"/>
              <a:buNone/>
            </a:pPr>
            <a:r>
              <a:rPr b="1" cap="none" i="0" lang="en-US" strike="noStrike" sz="2000" u="none">
                <a:solidFill>
                  <a:schemeClr val="lt1"/>
                </a:solidFill>
                <a:latin typeface="Roboto"/>
                <a:ea typeface="Roboto"/>
                <a:cs typeface="Roboto"/>
                <a:sym typeface="Roboto"/>
              </a:rPr>
              <a:t>ASSESSMENTS</a:t>
            </a:r>
            <a:endParaRPr b="1" cap="none" i="0" strike="noStrike" sz="2000" u="none">
              <a:solidFill>
                <a:schemeClr val="lt1"/>
              </a:solidFill>
              <a:latin typeface="Roboto"/>
              <a:ea typeface="Roboto"/>
              <a:cs typeface="Roboto"/>
              <a:sym typeface="Roboto"/>
            </a:endParaRPr>
          </a:p>
        </p:txBody>
      </p:sp>
      <p:sp>
        <p:nvSpPr>
          <p:cNvPr id="164" name="Google Shape;164;g1404b84ac87_0_179"/>
          <p:cNvSpPr txBox="1"/>
          <p:nvPr>
            <p:ph idx="1" type="body"/>
          </p:nvPr>
        </p:nvSpPr>
        <p:spPr>
          <a:xfrm>
            <a:off x="293200" y="1253000"/>
            <a:ext cx="7902000" cy="2227500"/>
          </a:xfrm>
          <a:prstGeom prst="rect">
            <a:avLst/>
          </a:prstGeom>
          <a:noFill/>
          <a:ln>
            <a:noFill/>
          </a:ln>
        </p:spPr>
        <p:txBody>
          <a:bodyPr anchor="t" anchorCtr="0" bIns="91425" lIns="91425" rIns="91425" spcFirstLastPara="1" tIns="91425" wrap="square">
            <a:noAutofit/>
          </a:bodyPr>
          <a:lstStyle/>
          <a:p>
            <a:pPr algn="l" indent="-355600" lvl="0" marL="457200" rtl="0">
              <a:lnSpc>
                <a:spcPct val="15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Internal Assessment I – 15 Marks</a:t>
            </a:r>
            <a:endParaRPr sz="1400">
              <a:solidFill>
                <a:schemeClr val="dk1"/>
              </a:solidFill>
            </a:endParaRPr>
          </a:p>
          <a:p>
            <a:pPr algn="l" indent="-355600" lvl="0" marL="457200" rtl="0">
              <a:lnSpc>
                <a:spcPct val="15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Internal Assessment II – 15 Marks</a:t>
            </a:r>
            <a:endParaRPr sz="1400">
              <a:solidFill>
                <a:schemeClr val="dk1"/>
              </a:solidFill>
            </a:endParaRPr>
          </a:p>
          <a:p>
            <a:pPr algn="l" indent="-355600" lvl="0" marL="457200" rtl="0">
              <a:lnSpc>
                <a:spcPct val="15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CAT -1 – 15 Marks</a:t>
            </a:r>
            <a:endParaRPr sz="1400">
              <a:solidFill>
                <a:schemeClr val="dk1"/>
              </a:solidFill>
            </a:endParaRPr>
          </a:p>
          <a:p>
            <a:pPr algn="l" indent="-355600" lvl="0" marL="457200" rtl="0">
              <a:lnSpc>
                <a:spcPct val="15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CAT -2 – 15 Marks</a:t>
            </a:r>
            <a:endParaRPr sz="1400">
              <a:solidFill>
                <a:schemeClr val="dk1"/>
              </a:solidFill>
            </a:endParaRPr>
          </a:p>
          <a:p>
            <a:pPr algn="l" indent="-355600" lvl="0" marL="457200" rtl="0">
              <a:lnSpc>
                <a:spcPct val="15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FAT – 40 Marks</a:t>
            </a:r>
            <a:endParaRPr sz="1400">
              <a:solidFill>
                <a:schemeClr val="dk1"/>
              </a:solidFill>
            </a:endParaRPr>
          </a:p>
          <a:p>
            <a:pPr algn="l" indent="0" lvl="0" marL="0" rtl="0">
              <a:lnSpc>
                <a:spcPct val="150000"/>
              </a:lnSpc>
              <a:spcBef>
                <a:spcPts val="0"/>
              </a:spcBef>
              <a:spcAft>
                <a:spcPts val="0"/>
              </a:spcAft>
              <a:buClr>
                <a:schemeClr val="dk1"/>
              </a:buClr>
              <a:buSzPts val="1800"/>
              <a:buFont typeface="Arial"/>
              <a:buNone/>
            </a:pPr>
            <a:r>
              <a:rPr b="1" lang="en-US" sz="2000">
                <a:solidFill>
                  <a:schemeClr val="dk1"/>
                </a:solidFill>
                <a:latin typeface="Calibri"/>
                <a:ea typeface="Calibri"/>
                <a:cs typeface="Calibri"/>
                <a:sym typeface="Calibri"/>
              </a:rPr>
              <a:t>NOTE:</a:t>
            </a:r>
            <a:r>
              <a:rPr lang="en-US" sz="2000">
                <a:solidFill>
                  <a:schemeClr val="dk1"/>
                </a:solidFill>
                <a:latin typeface="Calibri"/>
                <a:ea typeface="Calibri"/>
                <a:cs typeface="Calibri"/>
                <a:sym typeface="Calibri"/>
              </a:rPr>
              <a:t> Assessments will be conducted offline in respective class rooms</a:t>
            </a:r>
            <a:endParaRPr sz="1400">
              <a:solidFill>
                <a:schemeClr val="dk1"/>
              </a:solidFill>
            </a:endParaRPr>
          </a:p>
          <a:p>
            <a:pPr algn="l" indent="0" lvl="0" marL="0" rtl="0">
              <a:lnSpc>
                <a:spcPct val="150000"/>
              </a:lnSpc>
              <a:spcBef>
                <a:spcPts val="0"/>
              </a:spcBef>
              <a:spcAft>
                <a:spcPts val="0"/>
              </a:spcAft>
              <a:buClr>
                <a:schemeClr val="dk1"/>
              </a:buClr>
              <a:buSzPts val="1800"/>
              <a:buFont typeface="Arial"/>
              <a:buNone/>
            </a:pPr>
            <a:r>
              <a:rPr lang="en-US" sz="2000">
                <a:solidFill>
                  <a:schemeClr val="dk1"/>
                </a:solidFill>
                <a:latin typeface="Calibri"/>
                <a:ea typeface="Calibri"/>
                <a:cs typeface="Calibri"/>
                <a:sym typeface="Calibri"/>
              </a:rPr>
              <a:t>CAT and FAT exams will be conducted in Labs. </a:t>
            </a:r>
            <a:endParaRPr sz="1400">
              <a:solidFill>
                <a:schemeClr val="dk1"/>
              </a:solidFill>
            </a:endParaRPr>
          </a:p>
          <a:p>
            <a:pPr algn="l" indent="0" lvl="0" marL="457200" rtl="0">
              <a:lnSpc>
                <a:spcPct val="200000"/>
              </a:lnSpc>
              <a:spcBef>
                <a:spcPts val="0"/>
              </a:spcBef>
              <a:spcAft>
                <a:spcPts val="0"/>
              </a:spcAft>
              <a:buSzPts val="1800"/>
              <a:buNone/>
            </a:pPr>
            <a:r>
              <a:t/>
            </a:r>
            <a:endParaRPr>
              <a:solidFill>
                <a:schemeClr val="dk1"/>
              </a:solidFill>
            </a:endParaRPr>
          </a:p>
        </p:txBody>
      </p:sp>
      <p:pic>
        <p:nvPicPr>
          <p:cNvPr descr="Assessment based on Information from the Investigation Wing of Income Tax  is Valid: ITAT [Read Order]" id="165" name="Google Shape;165;g1404b84ac87_0_179"/>
          <p:cNvPicPr preferRelativeResize="0"/>
          <p:nvPr/>
        </p:nvPicPr>
        <p:blipFill rotWithShape="1">
          <a:blip r:embed="rId5">
            <a:alphaModFix/>
          </a:blip>
          <a:srcRect b="0" l="0" r="0" t="0"/>
          <a:stretch/>
        </p:blipFill>
        <p:spPr>
          <a:xfrm>
            <a:off x="5289089" y="1315193"/>
            <a:ext cx="3657600" cy="2103120"/>
          </a:xfrm>
          <a:prstGeom prst="rect">
            <a:avLst/>
          </a:prstGeom>
          <a:noFill/>
          <a:ln>
            <a:noFill/>
          </a:ln>
        </p:spPr>
      </p:pic>
    </p:spTree>
  </p:cSld>
  <p:clrMapOvr>
    <a:masterClrMapping/>
  </p:clrMapOvr>
</p:sld>
</file>

<file path=ppt/slides/slide6.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169" name="Shape 169"/>
        <p:cNvGrpSpPr/>
        <p:nvPr/>
      </p:nvGrpSpPr>
      <p:grpSpPr>
        <a:xfrm>
          <a:off x="0" y="0"/>
          <a:ext cx="0" cy="0"/>
          <a:chOff x="0" y="0"/>
          <a:chExt cx="0" cy="0"/>
        </a:xfrm>
      </p:grpSpPr>
      <p:pic>
        <p:nvPicPr>
          <p:cNvPr id="170" name="Google Shape;170;g1404b84ac87_0_189"/>
          <p:cNvPicPr preferRelativeResize="0"/>
          <p:nvPr/>
        </p:nvPicPr>
        <p:blipFill rotWithShape="1">
          <a:blip r:embed="rId3">
            <a:alphaModFix/>
          </a:blip>
          <a:srcRect b="282" l="35698" r="-26249" t="19441"/>
          <a:stretch/>
        </p:blipFill>
        <p:spPr>
          <a:xfrm>
            <a:off x="0" y="4073752"/>
            <a:ext cx="4457700" cy="1065625"/>
          </a:xfrm>
          <a:prstGeom prst="rect">
            <a:avLst/>
          </a:prstGeom>
          <a:noFill/>
          <a:ln>
            <a:noFill/>
          </a:ln>
        </p:spPr>
      </p:pic>
      <p:pic>
        <p:nvPicPr>
          <p:cNvPr id="171" name="Google Shape;171;g1404b84ac87_0_189"/>
          <p:cNvPicPr preferRelativeResize="0"/>
          <p:nvPr/>
        </p:nvPicPr>
        <p:blipFill rotWithShape="1">
          <a:blip r:embed="rId4">
            <a:alphaModFix/>
          </a:blip>
          <a:srcRect r="64"/>
          <a:stretch/>
        </p:blipFill>
        <p:spPr>
          <a:xfrm>
            <a:off x="8096775" y="0"/>
            <a:ext cx="1047224" cy="1102725"/>
          </a:xfrm>
          <a:prstGeom prst="rect">
            <a:avLst/>
          </a:prstGeom>
          <a:noFill/>
          <a:ln>
            <a:noFill/>
          </a:ln>
        </p:spPr>
      </p:pic>
      <p:pic>
        <p:nvPicPr>
          <p:cNvPr id="172" name="Google Shape;172;g1404b84ac87_0_189"/>
          <p:cNvPicPr preferRelativeResize="0"/>
          <p:nvPr/>
        </p:nvPicPr>
        <p:blipFill rotWithShape="1">
          <a:blip r:embed="rId3">
            <a:alphaModFix/>
          </a:blip>
          <a:srcRect b="12748" l="12" r="9435"/>
          <a:stretch/>
        </p:blipFill>
        <p:spPr>
          <a:xfrm flipH="1" rot="10800000">
            <a:off x="0" y="625"/>
            <a:ext cx="3564399" cy="926125"/>
          </a:xfrm>
          <a:prstGeom prst="rect">
            <a:avLst/>
          </a:prstGeom>
          <a:noFill/>
          <a:ln>
            <a:noFill/>
          </a:ln>
        </p:spPr>
      </p:pic>
      <p:sp>
        <p:nvSpPr>
          <p:cNvPr id="173" name="Google Shape;173;g1404b84ac87_0_189"/>
          <p:cNvSpPr/>
          <p:nvPr/>
        </p:nvSpPr>
        <p:spPr>
          <a:xfrm>
            <a:off x="2147550" y="514550"/>
            <a:ext cx="4848900" cy="412200"/>
          </a:xfrm>
          <a:prstGeom prst="roundRect">
            <a:avLst>
              <a:gd fmla="val 16667" name="adj"/>
            </a:avLst>
          </a:prstGeom>
          <a:solidFill>
            <a:srgbClr val="6AA84F"/>
          </a:solidFill>
          <a:ln cap="flat" cmpd="sng" w="9525">
            <a:solidFill>
              <a:srgbClr val="000000"/>
            </a:solidFill>
            <a:prstDash val="solid"/>
            <a:round/>
            <a:headEnd len="sm" type="none" w="sm"/>
            <a:tailEnd len="sm" type="none" w="sm"/>
          </a:ln>
        </p:spPr>
        <p:txBody>
          <a:bodyPr anchor="ctr" anchorCtr="0" bIns="91425" lIns="91425" rIns="91425" spcFirstLastPara="1" tIns="91425" wrap="square">
            <a:noAutofit/>
          </a:bodyPr>
          <a:lstStyle/>
          <a:p>
            <a:pPr algn="ctr" indent="0" lvl="0" marL="0" marR="0" rtl="0">
              <a:lnSpc>
                <a:spcPct val="100000"/>
              </a:lnSpc>
              <a:spcBef>
                <a:spcPts val="0"/>
              </a:spcBef>
              <a:spcAft>
                <a:spcPts val="0"/>
              </a:spcAft>
              <a:buClr>
                <a:srgbClr val="000000"/>
              </a:buClr>
              <a:buSzPts val="2000"/>
              <a:buFont typeface="Arial"/>
              <a:buNone/>
            </a:pPr>
            <a:r>
              <a:rPr b="1" cap="none" i="0" lang="en-US" strike="noStrike" sz="2000" u="none">
                <a:solidFill>
                  <a:schemeClr val="lt1"/>
                </a:solidFill>
                <a:latin typeface="Roboto"/>
                <a:ea typeface="Roboto"/>
                <a:cs typeface="Roboto"/>
                <a:sym typeface="Roboto"/>
              </a:rPr>
              <a:t>MATERIALS</a:t>
            </a:r>
            <a:endParaRPr b="1" cap="none" i="0" strike="noStrike" sz="2000" u="none">
              <a:solidFill>
                <a:schemeClr val="lt1"/>
              </a:solidFill>
              <a:latin typeface="Roboto"/>
              <a:ea typeface="Roboto"/>
              <a:cs typeface="Roboto"/>
              <a:sym typeface="Roboto"/>
            </a:endParaRPr>
          </a:p>
        </p:txBody>
      </p:sp>
      <p:sp>
        <p:nvSpPr>
          <p:cNvPr id="174" name="Google Shape;174;g1404b84ac87_0_189"/>
          <p:cNvSpPr txBox="1"/>
          <p:nvPr>
            <p:ph idx="1" type="body"/>
          </p:nvPr>
        </p:nvSpPr>
        <p:spPr>
          <a:xfrm>
            <a:off x="293200" y="1253000"/>
            <a:ext cx="7113900" cy="2227500"/>
          </a:xfrm>
          <a:prstGeom prst="rect">
            <a:avLst/>
          </a:prstGeom>
          <a:noFill/>
          <a:ln>
            <a:noFill/>
          </a:ln>
        </p:spPr>
        <p:txBody>
          <a:bodyPr anchor="t" anchorCtr="0" bIns="91425" lIns="91425" rIns="91425" spcFirstLastPara="1" tIns="91425" wrap="square">
            <a:noAutofit/>
          </a:bodyPr>
          <a:lstStyle/>
          <a:p>
            <a:pPr algn="l" indent="-355600" lvl="0" marL="457200" rtl="0">
              <a:lnSpc>
                <a:spcPct val="15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Materials will be provided on course page(VTOP Portal)</a:t>
            </a:r>
            <a:endParaRPr sz="1400">
              <a:solidFill>
                <a:schemeClr val="dk1"/>
              </a:solidFill>
            </a:endParaRPr>
          </a:p>
          <a:p>
            <a:pPr algn="l" indent="-355600" lvl="0" marL="457200" rtl="0">
              <a:lnSpc>
                <a:spcPct val="15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Each topic will be provided with quiz link and practice questions. </a:t>
            </a:r>
            <a:endParaRPr sz="1400">
              <a:solidFill>
                <a:schemeClr val="dk1"/>
              </a:solidFill>
            </a:endParaRPr>
          </a:p>
          <a:p>
            <a:pPr algn="l" indent="0" lvl="0" marL="0" rtl="0">
              <a:lnSpc>
                <a:spcPct val="150000"/>
              </a:lnSpc>
              <a:spcBef>
                <a:spcPts val="0"/>
              </a:spcBef>
              <a:spcAft>
                <a:spcPts val="0"/>
              </a:spcAft>
              <a:buClr>
                <a:schemeClr val="dk1"/>
              </a:buClr>
              <a:buSzPts val="1800"/>
              <a:buFont typeface="Arial"/>
              <a:buNone/>
            </a:pPr>
            <a:r>
              <a:t/>
            </a:r>
            <a:endParaRPr b="1" sz="2000">
              <a:solidFill>
                <a:schemeClr val="dk1"/>
              </a:solidFill>
              <a:latin typeface="Calibri"/>
              <a:ea typeface="Calibri"/>
              <a:cs typeface="Calibri"/>
              <a:sym typeface="Calibri"/>
            </a:endParaRPr>
          </a:p>
          <a:p>
            <a:pPr algn="l" indent="0" lvl="0" marL="0" rtl="0">
              <a:lnSpc>
                <a:spcPct val="150000"/>
              </a:lnSpc>
              <a:spcBef>
                <a:spcPts val="0"/>
              </a:spcBef>
              <a:spcAft>
                <a:spcPts val="0"/>
              </a:spcAft>
              <a:buClr>
                <a:schemeClr val="dk1"/>
              </a:buClr>
              <a:buSzPts val="1800"/>
              <a:buFont typeface="Arial"/>
              <a:buNone/>
            </a:pPr>
            <a:r>
              <a:rPr b="1" lang="en-US" sz="2000">
                <a:solidFill>
                  <a:schemeClr val="dk1"/>
                </a:solidFill>
                <a:latin typeface="Calibri"/>
                <a:ea typeface="Calibri"/>
                <a:cs typeface="Calibri"/>
                <a:sym typeface="Calibri"/>
              </a:rPr>
              <a:t>Any doubts in attendance or marks mail to</a:t>
            </a:r>
            <a:endParaRPr sz="1400">
              <a:solidFill>
                <a:schemeClr val="dk1"/>
              </a:solidFill>
            </a:endParaRPr>
          </a:p>
          <a:p>
            <a:pPr algn="l" indent="0" lvl="0" marL="0" rtl="0">
              <a:lnSpc>
                <a:spcPct val="150000"/>
              </a:lnSpc>
              <a:spcBef>
                <a:spcPts val="0"/>
              </a:spcBef>
              <a:spcAft>
                <a:spcPts val="0"/>
              </a:spcAft>
              <a:buClr>
                <a:schemeClr val="dk1"/>
              </a:buClr>
              <a:buSzPts val="1800"/>
              <a:buFont typeface="Arial"/>
              <a:buNone/>
            </a:pPr>
            <a:r>
              <a:rPr b="1" lang="en-US" sz="2000">
                <a:solidFill>
                  <a:schemeClr val="dk1"/>
                </a:solidFill>
                <a:latin typeface="Calibri"/>
                <a:ea typeface="Calibri"/>
                <a:cs typeface="Calibri"/>
                <a:sym typeface="Calibri"/>
              </a:rPr>
              <a:t>vit.helpdesk@ethnus.com</a:t>
            </a:r>
            <a:endParaRPr sz="1400">
              <a:solidFill>
                <a:schemeClr val="dk1"/>
              </a:solidFill>
            </a:endParaRPr>
          </a:p>
          <a:p>
            <a:pPr algn="l" indent="-215900" lvl="0" marL="342900" rtl="0">
              <a:lnSpc>
                <a:spcPct val="150000"/>
              </a:lnSpc>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algn="l" indent="0" lvl="0" marL="457200" rtl="0">
              <a:lnSpc>
                <a:spcPct val="200000"/>
              </a:lnSpc>
              <a:spcBef>
                <a:spcPts val="0"/>
              </a:spcBef>
              <a:spcAft>
                <a:spcPts val="0"/>
              </a:spcAft>
              <a:buSzPts val="1800"/>
              <a:buNone/>
            </a:pPr>
            <a:r>
              <a:t/>
            </a:r>
            <a:endParaRPr sz="2000">
              <a:solidFill>
                <a:schemeClr val="dk1"/>
              </a:solidFill>
              <a:latin typeface="Calibri"/>
              <a:ea typeface="Calibri"/>
              <a:cs typeface="Calibri"/>
              <a:sym typeface="Calibri"/>
            </a:endParaRPr>
          </a:p>
        </p:txBody>
      </p:sp>
      <p:pic>
        <p:nvPicPr>
          <p:cNvPr descr="Redi-Tag Divider Sticky Notes 60 Ruled Notes, 4 x 6 inches, Assorted Neon  Colors (29500): Amazon.in: Office Products" id="175" name="Google Shape;175;g1404b84ac87_0_189"/>
          <p:cNvPicPr preferRelativeResize="0"/>
          <p:nvPr/>
        </p:nvPicPr>
        <p:blipFill rotWithShape="1">
          <a:blip r:embed="rId5">
            <a:alphaModFix/>
          </a:blip>
          <a:srcRect b="0" l="0" r="0" t="0"/>
          <a:stretch/>
        </p:blipFill>
        <p:spPr>
          <a:xfrm>
            <a:off x="6545425" y="1795725"/>
            <a:ext cx="2478724" cy="2478724"/>
          </a:xfrm>
          <a:prstGeom prst="rect">
            <a:avLst/>
          </a:prstGeom>
          <a:noFill/>
          <a:ln>
            <a:noFill/>
          </a:ln>
        </p:spPr>
      </p:pic>
    </p:spTree>
  </p:cSld>
  <p:clrMapOvr>
    <a:masterClrMapping/>
  </p:clrMapOvr>
</p:sld>
</file>

<file path=ppt/slides/slide7.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179" name="Shape 179"/>
        <p:cNvGrpSpPr/>
        <p:nvPr/>
      </p:nvGrpSpPr>
      <p:grpSpPr>
        <a:xfrm>
          <a:off x="0" y="0"/>
          <a:ext cx="0" cy="0"/>
          <a:chOff x="0" y="0"/>
          <a:chExt cx="0" cy="0"/>
        </a:xfrm>
      </p:grpSpPr>
      <p:pic>
        <p:nvPicPr>
          <p:cNvPr id="180" name="Google Shape;180;g2ebb28d553f_1_11"/>
          <p:cNvPicPr preferRelativeResize="0"/>
          <p:nvPr/>
        </p:nvPicPr>
        <p:blipFill rotWithShape="1">
          <a:blip r:embed="rId3">
            <a:alphaModFix/>
          </a:blip>
          <a:srcRect b="282" l="35699" r="-26250" t="19443"/>
          <a:stretch/>
        </p:blipFill>
        <p:spPr>
          <a:xfrm>
            <a:off x="0" y="4073752"/>
            <a:ext cx="4457700" cy="1065625"/>
          </a:xfrm>
          <a:prstGeom prst="rect">
            <a:avLst/>
          </a:prstGeom>
          <a:noFill/>
          <a:ln>
            <a:noFill/>
          </a:ln>
        </p:spPr>
      </p:pic>
      <p:pic>
        <p:nvPicPr>
          <p:cNvPr id="181" name="Google Shape;181;g2ebb28d553f_1_11"/>
          <p:cNvPicPr preferRelativeResize="0"/>
          <p:nvPr/>
        </p:nvPicPr>
        <p:blipFill rotWithShape="1">
          <a:blip r:embed="rId4">
            <a:alphaModFix/>
          </a:blip>
          <a:srcRect r="64"/>
          <a:stretch/>
        </p:blipFill>
        <p:spPr>
          <a:xfrm>
            <a:off x="8096775" y="0"/>
            <a:ext cx="1047224" cy="1102725"/>
          </a:xfrm>
          <a:prstGeom prst="rect">
            <a:avLst/>
          </a:prstGeom>
          <a:noFill/>
          <a:ln>
            <a:noFill/>
          </a:ln>
        </p:spPr>
      </p:pic>
      <p:pic>
        <p:nvPicPr>
          <p:cNvPr id="182" name="Google Shape;182;g2ebb28d553f_1_11"/>
          <p:cNvPicPr preferRelativeResize="0"/>
          <p:nvPr/>
        </p:nvPicPr>
        <p:blipFill rotWithShape="1">
          <a:blip r:embed="rId3">
            <a:alphaModFix/>
          </a:blip>
          <a:srcRect b="12748" l="12" r="9435"/>
          <a:stretch/>
        </p:blipFill>
        <p:spPr>
          <a:xfrm flipH="1" rot="10800000">
            <a:off x="0" y="625"/>
            <a:ext cx="3564399" cy="926125"/>
          </a:xfrm>
          <a:prstGeom prst="rect">
            <a:avLst/>
          </a:prstGeom>
          <a:noFill/>
          <a:ln>
            <a:noFill/>
          </a:ln>
        </p:spPr>
      </p:pic>
      <p:sp>
        <p:nvSpPr>
          <p:cNvPr id="183" name="Google Shape;183;g2ebb28d553f_1_11"/>
          <p:cNvSpPr/>
          <p:nvPr/>
        </p:nvSpPr>
        <p:spPr>
          <a:xfrm>
            <a:off x="2147550" y="514550"/>
            <a:ext cx="4848900" cy="412200"/>
          </a:xfrm>
          <a:prstGeom prst="roundRect">
            <a:avLst>
              <a:gd fmla="val 16667" name="adj"/>
            </a:avLst>
          </a:prstGeom>
          <a:solidFill>
            <a:srgbClr val="6AA84F"/>
          </a:solidFill>
          <a:ln cap="flat" cmpd="sng" w="9525">
            <a:solidFill>
              <a:srgbClr val="000000"/>
            </a:solidFill>
            <a:prstDash val="solid"/>
            <a:round/>
            <a:headEnd len="sm" type="none" w="sm"/>
            <a:tailEnd len="sm" type="none" w="sm"/>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2000"/>
              <a:buFont typeface="Arial"/>
              <a:buNone/>
            </a:pPr>
            <a:r>
              <a:rPr b="1" lang="en-US" sz="2000">
                <a:solidFill>
                  <a:schemeClr val="lt1"/>
                </a:solidFill>
                <a:latin typeface="Roboto"/>
                <a:ea typeface="Roboto"/>
                <a:cs typeface="Roboto"/>
                <a:sym typeface="Roboto"/>
              </a:rPr>
              <a:t>             SCAN TO REACH OUT TO US</a:t>
            </a:r>
            <a:endParaRPr b="1" cap="none" i="0" strike="noStrike" sz="2000" u="none">
              <a:solidFill>
                <a:schemeClr val="lt1"/>
              </a:solidFill>
              <a:latin typeface="Roboto"/>
              <a:ea typeface="Roboto"/>
              <a:cs typeface="Roboto"/>
              <a:sym typeface="Roboto"/>
            </a:endParaRPr>
          </a:p>
        </p:txBody>
      </p:sp>
      <p:pic>
        <p:nvPicPr>
          <p:cNvPr id="184" name="Google Shape;184;g2ebb28d553f_1_11"/>
          <p:cNvPicPr preferRelativeResize="0"/>
          <p:nvPr/>
        </p:nvPicPr>
        <p:blipFill>
          <a:blip r:embed="rId5">
            <a:alphaModFix/>
          </a:blip>
          <a:stretch>
            <a:fillRect/>
          </a:stretch>
        </p:blipFill>
        <p:spPr>
          <a:xfrm>
            <a:off x="2294325" y="1307325"/>
            <a:ext cx="4567999" cy="3194026"/>
          </a:xfrm>
          <a:prstGeom prst="rect">
            <a:avLst/>
          </a:prstGeom>
          <a:noFill/>
          <a:ln>
            <a:noFill/>
          </a:ln>
        </p:spPr>
      </p:pic>
    </p:spTree>
  </p:cSld>
  <p:clrMapOvr>
    <a:masterClrMapping/>
  </p:clrMapOvr>
</p:sld>
</file>

<file path=ppt/slides/slide8.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188" name="Shape 188"/>
        <p:cNvGrpSpPr/>
        <p:nvPr/>
      </p:nvGrpSpPr>
      <p:grpSpPr>
        <a:xfrm>
          <a:off x="0" y="0"/>
          <a:ext cx="0" cy="0"/>
          <a:chOff x="0" y="0"/>
          <a:chExt cx="0" cy="0"/>
        </a:xfrm>
      </p:grpSpPr>
      <p:pic>
        <p:nvPicPr>
          <p:cNvPr id="189" name="Google Shape;189;g25b30b4038c_0_3"/>
          <p:cNvPicPr preferRelativeResize="0"/>
          <p:nvPr/>
        </p:nvPicPr>
        <p:blipFill rotWithShape="1">
          <a:blip r:embed="rId3">
            <a:alphaModFix/>
          </a:blip>
          <a:srcRect b="12748" l="12" r="9435"/>
          <a:stretch/>
        </p:blipFill>
        <p:spPr>
          <a:xfrm flipH="1" rot="10800000">
            <a:off x="0" y="-1"/>
            <a:ext cx="3070860" cy="772716"/>
          </a:xfrm>
          <a:prstGeom prst="rect">
            <a:avLst/>
          </a:prstGeom>
          <a:noFill/>
          <a:ln>
            <a:noFill/>
          </a:ln>
        </p:spPr>
      </p:pic>
      <p:pic>
        <p:nvPicPr>
          <p:cNvPr id="190" name="Google Shape;190;g25b30b4038c_0_3"/>
          <p:cNvPicPr preferRelativeResize="0"/>
          <p:nvPr/>
        </p:nvPicPr>
        <p:blipFill rotWithShape="1">
          <a:blip r:embed="rId3">
            <a:alphaModFix/>
          </a:blip>
          <a:srcRect b="282" l="35699" r="-26250" t="19443"/>
          <a:stretch/>
        </p:blipFill>
        <p:spPr>
          <a:xfrm>
            <a:off x="0" y="4152900"/>
            <a:ext cx="4511040" cy="986551"/>
          </a:xfrm>
          <a:prstGeom prst="rect">
            <a:avLst/>
          </a:prstGeom>
          <a:noFill/>
          <a:ln>
            <a:noFill/>
          </a:ln>
        </p:spPr>
      </p:pic>
      <p:pic>
        <p:nvPicPr>
          <p:cNvPr id="191" name="Google Shape;191;g25b30b4038c_0_3"/>
          <p:cNvPicPr preferRelativeResize="0"/>
          <p:nvPr/>
        </p:nvPicPr>
        <p:blipFill rotWithShape="1">
          <a:blip r:embed="rId4">
            <a:alphaModFix/>
          </a:blip>
          <a:srcRect r="64"/>
          <a:stretch/>
        </p:blipFill>
        <p:spPr>
          <a:xfrm>
            <a:off x="8358582" y="14728"/>
            <a:ext cx="785418" cy="827044"/>
          </a:xfrm>
          <a:prstGeom prst="rect">
            <a:avLst/>
          </a:prstGeom>
          <a:noFill/>
          <a:ln>
            <a:noFill/>
          </a:ln>
        </p:spPr>
      </p:pic>
      <p:sp>
        <p:nvSpPr>
          <p:cNvPr id="192" name="Google Shape;192;g25b30b4038c_0_3"/>
          <p:cNvSpPr txBox="1"/>
          <p:nvPr>
            <p:ph type="ctrTitle"/>
          </p:nvPr>
        </p:nvSpPr>
        <p:spPr>
          <a:xfrm>
            <a:off x="1143000" y="1943099"/>
            <a:ext cx="6705600" cy="689400"/>
          </a:xfrm>
          <a:prstGeom prst="rect">
            <a:avLst/>
          </a:prstGeom>
          <a:noFill/>
          <a:ln>
            <a:noFill/>
          </a:ln>
        </p:spPr>
        <p:txBody>
          <a:bodyPr anchor="b" anchorCtr="0" bIns="34275" lIns="68575" rIns="68575" spcFirstLastPara="1" tIns="34275" wrap="square">
            <a:normAutofit/>
          </a:bodyPr>
          <a:lstStyle/>
          <a:p>
            <a:pPr algn="ctr" indent="0" lvl="0" marL="0" rtl="0">
              <a:lnSpc>
                <a:spcPct val="90000"/>
              </a:lnSpc>
              <a:spcBef>
                <a:spcPts val="0"/>
              </a:spcBef>
              <a:spcAft>
                <a:spcPts val="0"/>
              </a:spcAft>
              <a:buClr>
                <a:schemeClr val="dk1"/>
              </a:buClr>
              <a:buSzPts val="3000"/>
              <a:buFont typeface="Calibri"/>
              <a:buNone/>
            </a:pPr>
            <a:r>
              <a:rPr b="1" lang="en-US" sz="3000"/>
              <a:t>ACTIVITY-1</a:t>
            </a:r>
            <a:endParaRPr/>
          </a:p>
        </p:txBody>
      </p:sp>
      <p:sp>
        <p:nvSpPr>
          <p:cNvPr id="193" name="Google Shape;193;g25b30b4038c_0_3"/>
          <p:cNvSpPr txBox="1"/>
          <p:nvPr>
            <p:ph idx="1" type="subTitle"/>
          </p:nvPr>
        </p:nvSpPr>
        <p:spPr>
          <a:xfrm>
            <a:off x="1143000" y="2701529"/>
            <a:ext cx="6858000" cy="1241700"/>
          </a:xfrm>
          <a:prstGeom prst="rect">
            <a:avLst/>
          </a:prstGeom>
          <a:noFill/>
          <a:ln>
            <a:noFill/>
          </a:ln>
        </p:spPr>
        <p:txBody>
          <a:bodyPr anchor="t" anchorCtr="0" bIns="34275" lIns="68575" rIns="68575" spcFirstLastPara="1" tIns="34275" wrap="square">
            <a:normAutofit/>
          </a:bodyPr>
          <a:lstStyle/>
          <a:p>
            <a:pPr algn="ctr" indent="0" lvl="0" marL="0" rtl="0">
              <a:lnSpc>
                <a:spcPct val="90000"/>
              </a:lnSpc>
              <a:spcBef>
                <a:spcPts val="0"/>
              </a:spcBef>
              <a:spcAft>
                <a:spcPts val="0"/>
              </a:spcAft>
              <a:buClr>
                <a:schemeClr val="dk1"/>
              </a:buClr>
              <a:buSzPts val="3000"/>
              <a:buNone/>
            </a:pPr>
            <a:r>
              <a:rPr b="1" lang="en-US" sz="3000"/>
              <a:t>LOGICAL REASONING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197" name="Shape 197"/>
        <p:cNvGrpSpPr/>
        <p:nvPr/>
      </p:nvGrpSpPr>
      <p:grpSpPr>
        <a:xfrm>
          <a:off x="0" y="0"/>
          <a:ext cx="0" cy="0"/>
          <a:chOff x="0" y="0"/>
          <a:chExt cx="0" cy="0"/>
        </a:xfrm>
      </p:grpSpPr>
      <p:sp>
        <p:nvSpPr>
          <p:cNvPr id="198" name="Google Shape;198;g25b30b4038c_0_11"/>
          <p:cNvSpPr txBox="1"/>
          <p:nvPr/>
        </p:nvSpPr>
        <p:spPr>
          <a:xfrm>
            <a:off x="960120" y="841772"/>
            <a:ext cx="7147500" cy="623400"/>
          </a:xfrm>
          <a:prstGeom prst="rect">
            <a:avLst/>
          </a:prstGeom>
          <a:noFill/>
          <a:ln>
            <a:noFill/>
          </a:ln>
        </p:spPr>
        <p:txBody>
          <a:bodyPr anchor="t" anchorCtr="0" bIns="34275" lIns="68575" rIns="68575" spcFirstLastPara="1" tIns="34275" wrap="square">
            <a:spAutoFit/>
          </a:bodyPr>
          <a:lstStyle/>
          <a:p>
            <a:pPr algn="l" indent="0" lvl="0" marL="0" marR="0" rtl="0">
              <a:spcBef>
                <a:spcPts val="0"/>
              </a:spcBef>
              <a:spcAft>
                <a:spcPts val="0"/>
              </a:spcAft>
              <a:buNone/>
            </a:pPr>
            <a:r>
              <a:rPr b="0" cap="none" i="1" lang="en-US" strike="noStrike" sz="1800" u="none">
                <a:solidFill>
                  <a:srgbClr val="2D2D2D"/>
                </a:solidFill>
                <a:latin typeface="Noto Sans"/>
                <a:ea typeface="Noto Sans"/>
                <a:cs typeface="Noto Sans"/>
                <a:sym typeface="Noto Sans"/>
              </a:rPr>
              <a:t>1. Jane's mother has four children. Their names are Spring, Summer, and Autumn. What is the fourth child's name?</a:t>
            </a:r>
            <a:endParaRPr sz="1800">
              <a:solidFill>
                <a:schemeClr val="dk1"/>
              </a:solidFill>
              <a:latin typeface="Calibri"/>
              <a:ea typeface="Calibri"/>
              <a:cs typeface="Calibri"/>
              <a:sym typeface="Calibri"/>
            </a:endParaRPr>
          </a:p>
        </p:txBody>
      </p:sp>
      <p:pic>
        <p:nvPicPr>
          <p:cNvPr id="199" name="Google Shape;199;g25b30b4038c_0_11"/>
          <p:cNvPicPr preferRelativeResize="0"/>
          <p:nvPr/>
        </p:nvPicPr>
        <p:blipFill rotWithShape="1">
          <a:blip r:embed="rId3">
            <a:alphaModFix/>
          </a:blip>
          <a:srcRect b="12748" l="12" r="9435"/>
          <a:stretch/>
        </p:blipFill>
        <p:spPr>
          <a:xfrm flipH="1" rot="10800000">
            <a:off x="0" y="-1"/>
            <a:ext cx="3070860" cy="772716"/>
          </a:xfrm>
          <a:prstGeom prst="rect">
            <a:avLst/>
          </a:prstGeom>
          <a:noFill/>
          <a:ln>
            <a:noFill/>
          </a:ln>
        </p:spPr>
      </p:pic>
      <p:pic>
        <p:nvPicPr>
          <p:cNvPr id="200" name="Google Shape;200;g25b30b4038c_0_11"/>
          <p:cNvPicPr preferRelativeResize="0"/>
          <p:nvPr/>
        </p:nvPicPr>
        <p:blipFill rotWithShape="1">
          <a:blip r:embed="rId3">
            <a:alphaModFix/>
          </a:blip>
          <a:srcRect b="282" l="35699" r="-26250" t="19443"/>
          <a:stretch/>
        </p:blipFill>
        <p:spPr>
          <a:xfrm>
            <a:off x="0" y="4152900"/>
            <a:ext cx="4511040" cy="986551"/>
          </a:xfrm>
          <a:prstGeom prst="rect">
            <a:avLst/>
          </a:prstGeom>
          <a:noFill/>
          <a:ln>
            <a:noFill/>
          </a:ln>
        </p:spPr>
      </p:pic>
      <p:pic>
        <p:nvPicPr>
          <p:cNvPr id="201" name="Google Shape;201;g25b30b4038c_0_11"/>
          <p:cNvPicPr preferRelativeResize="0"/>
          <p:nvPr/>
        </p:nvPicPr>
        <p:blipFill rotWithShape="1">
          <a:blip r:embed="rId4">
            <a:alphaModFix/>
          </a:blip>
          <a:srcRect r="64"/>
          <a:stretch/>
        </p:blipFill>
        <p:spPr>
          <a:xfrm>
            <a:off x="8358582" y="14728"/>
            <a:ext cx="785418" cy="827044"/>
          </a:xfrm>
          <a:prstGeom prst="rect">
            <a:avLst/>
          </a:prstGeom>
          <a:noFill/>
          <a:ln>
            <a:noFill/>
          </a:ln>
        </p:spPr>
      </p:pic>
      <p:sp>
        <p:nvSpPr>
          <p:cNvPr id="202" name="Google Shape;202;g25b30b4038c_0_11"/>
          <p:cNvSpPr txBox="1"/>
          <p:nvPr/>
        </p:nvSpPr>
        <p:spPr>
          <a:xfrm>
            <a:off x="960119" y="3436106"/>
            <a:ext cx="7147500" cy="623400"/>
          </a:xfrm>
          <a:prstGeom prst="rect">
            <a:avLst/>
          </a:prstGeom>
          <a:noFill/>
          <a:ln>
            <a:noFill/>
          </a:ln>
        </p:spPr>
        <p:txBody>
          <a:bodyPr anchor="t" anchorCtr="0" bIns="34275" lIns="68575" rIns="68575" spcFirstLastPara="1" tIns="34275" wrap="square">
            <a:spAutoFit/>
          </a:bodyPr>
          <a:lstStyle/>
          <a:p>
            <a:pPr algn="l" indent="0" lvl="0" marL="0" marR="0" rtl="0">
              <a:spcBef>
                <a:spcPts val="0"/>
              </a:spcBef>
              <a:spcAft>
                <a:spcPts val="0"/>
              </a:spcAft>
              <a:buNone/>
            </a:pPr>
            <a:r>
              <a:rPr b="1" i="0" lang="en-US" sz="1800">
                <a:solidFill>
                  <a:srgbClr val="2D2D2D"/>
                </a:solidFill>
                <a:latin typeface="Noto Sans"/>
                <a:ea typeface="Noto Sans"/>
                <a:cs typeface="Noto Sans"/>
                <a:sym typeface="Noto Sans"/>
              </a:rPr>
              <a:t>Answer:</a:t>
            </a:r>
            <a:r>
              <a:rPr b="0" i="0" lang="en-US" sz="1800">
                <a:solidFill>
                  <a:srgbClr val="2D2D2D"/>
                </a:solidFill>
                <a:latin typeface="Noto Sans"/>
                <a:ea typeface="Noto Sans"/>
                <a:cs typeface="Noto Sans"/>
                <a:sym typeface="Noto Sans"/>
              </a:rPr>
              <a:t> </a:t>
            </a:r>
            <a:r>
              <a:rPr b="0" i="1" lang="en-US" sz="1800">
                <a:solidFill>
                  <a:srgbClr val="2D2D2D"/>
                </a:solidFill>
                <a:latin typeface="Noto Sans"/>
                <a:ea typeface="Noto Sans"/>
                <a:cs typeface="Noto Sans"/>
                <a:sym typeface="Noto Sans"/>
              </a:rPr>
              <a:t>"It is Jane because it got mentioned at the start of the question."</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lenovo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3322849</vt:lpwstr>
  </property>
  <property fmtid="{D5CDD505-2E9C-101B-9397-08002B2CF9AE}" name="NXPowerLiteSettings" pid="3">
    <vt:lpwstr>F7000400038000</vt:lpwstr>
  </property>
  <property fmtid="{D5CDD505-2E9C-101B-9397-08002B2CF9AE}" name="NXPowerLiteVersion" pid="4">
    <vt:lpwstr>S10.2.0</vt:lpwstr>
  </property>
</Properties>
</file>