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A0A7-71EC-0FE5-AD36-B406B849E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71DB4-7D47-56CF-9941-C6BC31F6C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405D-AD8B-F103-1AC4-0BA53095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B1-8033-4381-97E3-9C8DAA67F2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77687-C9CA-84EC-2761-CCBC2201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22F6F-BBE6-9877-DE2E-BB73402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C088-BCCA-4458-BDD8-5D8E735EC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0145-6919-BE9C-5971-50247848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6FC10-B93E-D126-9C22-0C81A01D9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AD5B-F210-E468-A64D-898CB71D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B1-8033-4381-97E3-9C8DAA67F2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257E-EA93-3514-DF30-05798096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A33EF-8F8B-DCC6-6A4B-1638071D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C088-BCCA-4458-BDD8-5D8E735EC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1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F57ED-8DA6-3D98-475E-5946703C0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D73F9-646A-1A48-3E5F-9E5A07445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0B44-B983-8956-36C7-A856249F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B1-8033-4381-97E3-9C8DAA67F2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AEA4-6EA5-0C2D-76B1-416759A4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5050-2729-21AA-8F6F-B7852F78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C088-BCCA-4458-BDD8-5D8E735EC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C992-EFC4-939C-A255-6EA44853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6724-E226-F229-F3FF-8D9DC746B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57C42-6974-FE63-79E6-81BA71DE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B1-8033-4381-97E3-9C8DAA67F2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279C-82F9-86B7-BD1F-883E96D1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B8BA-D0B7-1055-0033-33DA28E0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C088-BCCA-4458-BDD8-5D8E735EC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66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31F4-9A8B-A164-27CF-772D0E02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A1533-EB6D-C7B7-299B-C98476518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58C7-D568-4536-B229-424820E2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B1-8033-4381-97E3-9C8DAA67F2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C885-4E3D-4A41-014D-FB3F1AC4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D6B1-FCAE-C2C7-68FE-C29C5A53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C088-BCCA-4458-BDD8-5D8E735EC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1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BFC1-1845-D389-243B-64A1DFBD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267C-1F39-54E9-D9D9-3502D02A7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1721D-86B4-4064-43FA-F45FA9909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1D190-E715-135B-6D38-DE8CF6B4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B1-8033-4381-97E3-9C8DAA67F2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E0D93-7F0C-09E0-4737-8B39F75F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A3A98-501E-23D6-D342-8AF81663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C088-BCCA-4458-BDD8-5D8E735EC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0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F482-2269-A22C-D1DA-9F9A9868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73627-D9F0-0197-118B-81093BA9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D6086-479C-D82F-BB5C-C3DD643FF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6D647-7CE2-C043-BA48-6DEB2136F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D52BB-0551-C957-371E-52A738101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EBED1-9D8F-919C-A1DA-10E6609C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B1-8033-4381-97E3-9C8DAA67F2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0B1CF-7A23-65B6-1F2F-C3AD4BFD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2FCD1-780E-1E8F-C5F6-74C3EE0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C088-BCCA-4458-BDD8-5D8E735EC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1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8486-1EDE-56CF-1BC2-F851FC34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86020-BD3B-30CB-7E05-F4482144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B1-8033-4381-97E3-9C8DAA67F2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7D8BA-A8D5-9C8A-4B17-D92D81C6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B90BA-7FDC-6DFD-C822-507CE932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C088-BCCA-4458-BDD8-5D8E735EC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82F86-E27C-0F56-6D4E-39613EAA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B1-8033-4381-97E3-9C8DAA67F2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8C711-A8D0-5C5A-364D-DB72D9E5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DD9D2-D553-0A3B-5591-EA842446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C088-BCCA-4458-BDD8-5D8E735EC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2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AA29-DCB7-B1C7-A440-B6F93DDF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AA07-B1FE-BCC5-7694-67F2F0052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C3B39-26CA-64CA-6828-D1D5F0AC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A650-E4C7-9939-2E7F-85BAE689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B1-8033-4381-97E3-9C8DAA67F2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E5B63-0F6C-CDC6-DF0E-11EF78D8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B0122-5D41-6F2C-3193-7DA7AD28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C088-BCCA-4458-BDD8-5D8E735EC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BF99-07E2-A373-BB63-D0A6A031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3EC29-8CEE-AF05-2970-1FE53637F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7A05-29C5-F46E-584E-9D3C87F1B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CF75F-6B42-3B1A-DE79-D74406A3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B1-8033-4381-97E3-9C8DAA67F2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46D85-E87F-156B-11CD-B1A0A3A8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6637A-05F5-128A-5C65-C58E37B3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C088-BCCA-4458-BDD8-5D8E735EC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DEEB3-9F1C-0640-6380-B34767D4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86694-8184-5F8D-022F-C7FE80DC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5389-4D55-34CE-F35C-ECED93131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93B1-8033-4381-97E3-9C8DAA67F2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3C4A1-D475-4183-8819-D3866AE7E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1944-6FA7-7345-E30D-DBEBD7BFB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C088-BCCA-4458-BDD8-5D8E735EC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B977-BE75-1C8B-4D66-97C80A8DD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CUDA C/C++ on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in Google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br>
              <a:rPr lang="en-US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16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55CB-D9E4-A429-28CC-1FC06E36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Execute the code given below to check if CUDA is working or not.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E71691-3A7B-C9F4-77A1-D926410CE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928481"/>
            <a:ext cx="7620000" cy="2028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786FB-CE07-DD8D-EBE3-AEE5F1642B2E}"/>
              </a:ext>
            </a:extLst>
          </p:cNvPr>
          <p:cNvSpPr txBox="1"/>
          <p:nvPr/>
        </p:nvSpPr>
        <p:spPr>
          <a:xfrm>
            <a:off x="838200" y="3647768"/>
            <a:ext cx="1005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Note: To check the following code is working or not, write that code in a separate code block and Run that only again when you update the code and re running it.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81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7A3F-9389-165A-2541-3B2CA1FA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Go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https://colab.research.google.com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Browser and Click on New Notebook. 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A2D54F-385F-5CD3-13B5-3E79B07B5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8317" y="1200150"/>
            <a:ext cx="9315365" cy="49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61A-B7B9-E71D-C37E-554C07D7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We need to switch our runtime from CPU to GPU. Click on Runtime &gt; Change runtime type &gt; Hardware Accelerator &gt; GPU &gt; Save.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B56E51-EE21-8040-1F49-15128D868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011" y="1825625"/>
            <a:ext cx="64919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8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AD56-7AC6-4D98-1422-13D90F59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7F8A98-C807-A7EA-9983-46E05F294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387" y="1939131"/>
            <a:ext cx="75152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A5FC-1C6D-0C53-61DB-72BDCB28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(no longer required): Completely uninstall any previous CUDA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versions.We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to refresh the Cloud Instance of CUDA.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90B95-203F-E66C-0939-8B43CCACE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1366685"/>
            <a:ext cx="10487025" cy="4069710"/>
          </a:xfrm>
        </p:spPr>
      </p:pic>
    </p:spTree>
    <p:extLst>
      <p:ext uri="{BB962C8B-B14F-4D97-AF65-F5344CB8AC3E}">
        <p14:creationId xmlns:p14="http://schemas.microsoft.com/office/powerpoint/2010/main" val="357752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9D4D-5953-35E1-A839-58603E37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>
            <a:normAutofit fontScale="90000"/>
          </a:bodyPr>
          <a:lstStyle/>
          <a:p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(no longer required): Install CUDA Version 9 (You can just copy it in separate code block).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090C3-64A3-B451-67EE-04F9B8E7C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8781"/>
            <a:ext cx="10515600" cy="2659550"/>
          </a:xfrm>
        </p:spPr>
      </p:pic>
    </p:spTree>
    <p:extLst>
      <p:ext uri="{BB962C8B-B14F-4D97-AF65-F5344CB8AC3E}">
        <p14:creationId xmlns:p14="http://schemas.microsoft.com/office/powerpoint/2010/main" val="347923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E4DF-064B-CDBE-5E75-88FB7A98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Now you can check your CUDA installation by running the command given below 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3CE4B5-6C28-89DA-6BD0-8DA656570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999"/>
            <a:ext cx="10515600" cy="4224528"/>
          </a:xfrm>
        </p:spPr>
      </p:pic>
    </p:spTree>
    <p:extLst>
      <p:ext uri="{BB962C8B-B14F-4D97-AF65-F5344CB8AC3E}">
        <p14:creationId xmlns:p14="http://schemas.microsoft.com/office/powerpoint/2010/main" val="427100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E81F-3551-521D-6A68-BC01CA56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Run the given command to install a small extension to run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nvcc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Notebook cells.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58EBC-970E-75BA-D4D5-A631C9070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54668"/>
            <a:ext cx="10515600" cy="1093251"/>
          </a:xfrm>
        </p:spPr>
      </p:pic>
    </p:spTree>
    <p:extLst>
      <p:ext uri="{BB962C8B-B14F-4D97-AF65-F5344CB8AC3E}">
        <p14:creationId xmlns:p14="http://schemas.microsoft.com/office/powerpoint/2010/main" val="167674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0F45-067A-DDFD-A9A4-6205153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Load the extension using the code given below: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0AC81-0CC8-8F64-7050-6F826D745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6040"/>
            <a:ext cx="10515600" cy="1015495"/>
          </a:xfrm>
        </p:spPr>
      </p:pic>
    </p:spTree>
    <p:extLst>
      <p:ext uri="{BB962C8B-B14F-4D97-AF65-F5344CB8AC3E}">
        <p14:creationId xmlns:p14="http://schemas.microsoft.com/office/powerpoint/2010/main" val="226849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225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How To Run CUDA C/C++ on Jupyter notebook in Google Colaboratory </vt:lpstr>
      <vt:lpstr>Step 1: Go to https://colab.research.google.com in Browser and Click on New Notebook.  </vt:lpstr>
      <vt:lpstr> Step 2: We need to switch our runtime from CPU to GPU. Click on Runtime &gt; Change runtime type &gt; Hardware Accelerator &gt; GPU &gt; Save. </vt:lpstr>
      <vt:lpstr>PowerPoint Presentation</vt:lpstr>
      <vt:lpstr>Step 3 (no longer required): Completely uninstall any previous CUDA versions.We need to refresh the Cloud Instance of CUDA. </vt:lpstr>
      <vt:lpstr> Step 4 (no longer required): Install CUDA Version 9 (You can just copy it in separate code block). </vt:lpstr>
      <vt:lpstr>Step 5: Now you can check your CUDA installation by running the command given below : </vt:lpstr>
      <vt:lpstr>Step 6: Run the given command to install a small extension to run nvcc from the Notebook cells. </vt:lpstr>
      <vt:lpstr>Step 7: Load the extension using the code given below: </vt:lpstr>
      <vt:lpstr>Step 8: Execute the code given below to check if CUDA is working or not.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THANIKACHALAM V</dc:creator>
  <cp:lastModifiedBy>THANIKACHALAM V</cp:lastModifiedBy>
  <cp:revision>1</cp:revision>
  <dcterms:created xsi:type="dcterms:W3CDTF">2024-10-25T08:19:28Z</dcterms:created>
  <dcterms:modified xsi:type="dcterms:W3CDTF">2024-11-02T17:13:09Z</dcterms:modified>
</cp:coreProperties>
</file>