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64"/>
  </p:notesMasterIdLst>
  <p:sldIdLst>
    <p:sldId id="280" r:id="rId5"/>
    <p:sldId id="282" r:id="rId6"/>
    <p:sldId id="284" r:id="rId7"/>
    <p:sldId id="285" r:id="rId8"/>
    <p:sldId id="295" r:id="rId9"/>
    <p:sldId id="306" r:id="rId10"/>
    <p:sldId id="287" r:id="rId11"/>
    <p:sldId id="288" r:id="rId12"/>
    <p:sldId id="289" r:id="rId13"/>
    <p:sldId id="290" r:id="rId14"/>
    <p:sldId id="291" r:id="rId15"/>
    <p:sldId id="292" r:id="rId16"/>
    <p:sldId id="293" r:id="rId17"/>
    <p:sldId id="294" r:id="rId18"/>
    <p:sldId id="307" r:id="rId19"/>
    <p:sldId id="296" r:id="rId20"/>
    <p:sldId id="297" r:id="rId21"/>
    <p:sldId id="298" r:id="rId22"/>
    <p:sldId id="299" r:id="rId23"/>
    <p:sldId id="308" r:id="rId24"/>
    <p:sldId id="301" r:id="rId25"/>
    <p:sldId id="302" r:id="rId26"/>
    <p:sldId id="303" r:id="rId27"/>
    <p:sldId id="304" r:id="rId28"/>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8" r:id="rId49"/>
    <p:sldId id="279" r:id="rId50"/>
    <p:sldId id="349" r:id="rId51"/>
    <p:sldId id="351" r:id="rId52"/>
    <p:sldId id="352" r:id="rId53"/>
    <p:sldId id="353" r:id="rId54"/>
    <p:sldId id="354" r:id="rId55"/>
    <p:sldId id="355" r:id="rId56"/>
    <p:sldId id="356" r:id="rId57"/>
    <p:sldId id="357" r:id="rId58"/>
    <p:sldId id="350" r:id="rId59"/>
    <p:sldId id="358" r:id="rId60"/>
    <p:sldId id="359" r:id="rId61"/>
    <p:sldId id="276" r:id="rId62"/>
    <p:sldId id="277" r:id="rId63"/>
  </p:sldIdLst>
  <p:sldSz cx="9144000" cy="6858000" type="screen4x3"/>
  <p:notesSz cx="6858000" cy="9294813"/>
  <p:defaultTextStyle>
    <a:defPPr>
      <a:defRPr lang="en-US"/>
    </a:defPPr>
    <a:lvl1pPr marL="0" lvl="0" indent="0" algn="l" defTabSz="457200" eaLnBrk="1" fontAlgn="base" latinLnBrk="0" hangingPunct="1">
      <a:lnSpc>
        <a:spcPct val="100000"/>
      </a:lnSpc>
      <a:spcBef>
        <a:spcPct val="0"/>
      </a:spcBef>
      <a:spcAft>
        <a:spcPct val="0"/>
      </a:spcAft>
      <a:buSzPct val="100000"/>
      <a:buFont typeface="Times New Roman" panose="02020603050405020304" pitchFamily="16" charset="0"/>
      <a:buNone/>
      <a:defRPr sz="2400" b="0" i="0" u="none" kern="1200" baseline="0">
        <a:solidFill>
          <a:schemeClr val="bg1"/>
        </a:solidFill>
        <a:latin typeface="Arial" panose="020B0604020202020204" pitchFamily="34" charset="0"/>
        <a:ea typeface="+mn-ea"/>
        <a:cs typeface="+mn-cs"/>
      </a:defRPr>
    </a:lvl1pPr>
    <a:lvl2pPr marL="742950" lvl="1" indent="-285750" algn="l" defTabSz="457200" eaLnBrk="1" fontAlgn="base" latinLnBrk="0" hangingPunct="1">
      <a:lnSpc>
        <a:spcPct val="100000"/>
      </a:lnSpc>
      <a:spcBef>
        <a:spcPct val="0"/>
      </a:spcBef>
      <a:spcAft>
        <a:spcPct val="0"/>
      </a:spcAft>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2pPr>
    <a:lvl3pPr marL="1143000" lvl="2" indent="-228600" algn="l" defTabSz="457200" eaLnBrk="1" fontAlgn="base" latinLnBrk="0" hangingPunct="1">
      <a:lnSpc>
        <a:spcPct val="100000"/>
      </a:lnSpc>
      <a:spcBef>
        <a:spcPct val="0"/>
      </a:spcBef>
      <a:spcAft>
        <a:spcPct val="0"/>
      </a:spcAft>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3pPr>
    <a:lvl4pPr marL="1600200" lvl="3" indent="-228600" algn="l" defTabSz="457200" eaLnBrk="1" fontAlgn="base" latinLnBrk="0" hangingPunct="1">
      <a:lnSpc>
        <a:spcPct val="100000"/>
      </a:lnSpc>
      <a:spcBef>
        <a:spcPct val="0"/>
      </a:spcBef>
      <a:spcAft>
        <a:spcPct val="0"/>
      </a:spcAft>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4pPr>
    <a:lvl5pPr marL="2057400" lvl="4" indent="-228600" algn="l" defTabSz="457200" eaLnBrk="1" fontAlgn="base" latinLnBrk="0" hangingPunct="1">
      <a:lnSpc>
        <a:spcPct val="100000"/>
      </a:lnSpc>
      <a:spcBef>
        <a:spcPct val="0"/>
      </a:spcBef>
      <a:spcAft>
        <a:spcPct val="0"/>
      </a:spcAft>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5pPr>
    <a:lvl6pPr marL="2286000" lvl="5" indent="-228600" algn="l" defTabSz="457200" eaLnBrk="1" fontAlgn="base" latinLnBrk="0" hangingPunct="1">
      <a:lnSpc>
        <a:spcPct val="100000"/>
      </a:lnSpc>
      <a:spcBef>
        <a:spcPct val="0"/>
      </a:spcBef>
      <a:spcAft>
        <a:spcPct val="0"/>
      </a:spcAft>
      <a:buClrTx/>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6pPr>
    <a:lvl7pPr marL="2743200" lvl="6" indent="-228600" algn="l" defTabSz="457200" eaLnBrk="1" fontAlgn="base" latinLnBrk="0" hangingPunct="1">
      <a:lnSpc>
        <a:spcPct val="100000"/>
      </a:lnSpc>
      <a:spcBef>
        <a:spcPct val="0"/>
      </a:spcBef>
      <a:spcAft>
        <a:spcPct val="0"/>
      </a:spcAft>
      <a:buClrTx/>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7pPr>
    <a:lvl8pPr marL="3200400" lvl="7" indent="-228600" algn="l" defTabSz="457200" eaLnBrk="1" fontAlgn="base" latinLnBrk="0" hangingPunct="1">
      <a:lnSpc>
        <a:spcPct val="100000"/>
      </a:lnSpc>
      <a:spcBef>
        <a:spcPct val="0"/>
      </a:spcBef>
      <a:spcAft>
        <a:spcPct val="0"/>
      </a:spcAft>
      <a:buClrTx/>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8pPr>
    <a:lvl9pPr marL="3657600" lvl="8" indent="-228600" algn="l" defTabSz="457200" eaLnBrk="1" fontAlgn="base" latinLnBrk="0" hangingPunct="1">
      <a:lnSpc>
        <a:spcPct val="100000"/>
      </a:lnSpc>
      <a:spcBef>
        <a:spcPct val="0"/>
      </a:spcBef>
      <a:spcAft>
        <a:spcPct val="0"/>
      </a:spcAft>
      <a:buClrTx/>
      <a:buSzPct val="100000"/>
      <a:buFont typeface="Times New Roman" panose="02020603050405020304" pitchFamily="16" charset="0"/>
      <a:buNone/>
      <a:defRPr sz="2400" b="0" i="0" u="none" kern="1200" baseline="0">
        <a:solidFill>
          <a:srgbClr val="003366"/>
        </a:solidFill>
        <a:latin typeface="Times New Roman" panose="02020603050405020304"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4A0C"/>
    <a:srgbClr val="FEFEFE"/>
    <a:srgbClr val="FDFDFD"/>
    <a:srgbClr val="FCFCFC"/>
    <a:srgbClr val="FBFBFB"/>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53"/>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ounded Rectangle 3072"/>
          <p:cNvSpPr/>
          <p:nvPr/>
        </p:nvSpPr>
        <p:spPr>
          <a:xfrm>
            <a:off x="0" y="0"/>
            <a:ext cx="6858000" cy="9294813"/>
          </a:xfrm>
          <a:prstGeom prst="roundRect">
            <a:avLst>
              <a:gd name="adj" fmla="val 23"/>
            </a:avLst>
          </a:prstGeom>
          <a:solidFill>
            <a:srgbClr val="FFFFFF"/>
          </a:solidFill>
          <a:ln w="9525">
            <a:noFill/>
          </a:ln>
        </p:spPr>
        <p:txBody>
          <a:bodyPr anchor="t" anchorCtr="0"/>
          <a:lstStyle/>
          <a:p>
            <a:pPr lvl="0"/>
            <a:endParaRPr lang="en-AU" altLang="en-US"/>
          </a:p>
        </p:txBody>
      </p:sp>
      <p:sp>
        <p:nvSpPr>
          <p:cNvPr id="3075" name="Text Box 3073"/>
          <p:cNvSpPr txBox="1"/>
          <p:nvPr/>
        </p:nvSpPr>
        <p:spPr>
          <a:xfrm>
            <a:off x="0" y="0"/>
            <a:ext cx="2971800" cy="465138"/>
          </a:xfrm>
          <a:prstGeom prst="rect">
            <a:avLst/>
          </a:prstGeom>
          <a:noFill/>
          <a:ln w="9525">
            <a:noFill/>
          </a:ln>
        </p:spPr>
        <p:txBody>
          <a:bodyPr anchor="t" anchorCtr="0"/>
          <a:lstStyle/>
          <a:p>
            <a:pPr lvl="0"/>
            <a:endParaRPr lang="en-AU" altLang="en-US"/>
          </a:p>
        </p:txBody>
      </p:sp>
      <p:sp>
        <p:nvSpPr>
          <p:cNvPr id="3076" name="Text Box 3074"/>
          <p:cNvSpPr txBox="1"/>
          <p:nvPr/>
        </p:nvSpPr>
        <p:spPr>
          <a:xfrm>
            <a:off x="3886200" y="0"/>
            <a:ext cx="2971800" cy="465138"/>
          </a:xfrm>
          <a:prstGeom prst="rect">
            <a:avLst/>
          </a:prstGeom>
          <a:noFill/>
          <a:ln w="9525">
            <a:noFill/>
          </a:ln>
        </p:spPr>
        <p:txBody>
          <a:bodyPr anchor="t" anchorCtr="0"/>
          <a:lstStyle/>
          <a:p>
            <a:pPr lvl="0"/>
            <a:endParaRPr lang="en-AU" altLang="en-US"/>
          </a:p>
        </p:txBody>
      </p:sp>
      <p:sp>
        <p:nvSpPr>
          <p:cNvPr id="3077" name="Slide Image Placeholder 3075"/>
          <p:cNvSpPr>
            <a:spLocks noGrp="1" noRot="1" noChangeAspect="1"/>
          </p:cNvSpPr>
          <p:nvPr>
            <p:ph type="sldImg"/>
          </p:nvPr>
        </p:nvSpPr>
        <p:spPr>
          <a:xfrm>
            <a:off x="1104900" y="696913"/>
            <a:ext cx="4646613" cy="3484562"/>
          </a:xfrm>
          <a:prstGeom prst="rect">
            <a:avLst/>
          </a:prstGeom>
          <a:noFill/>
          <a:ln w="9360" cap="flat" cmpd="sng">
            <a:solidFill>
              <a:srgbClr val="000000"/>
            </a:solidFill>
            <a:prstDash val="solid"/>
            <a:miter/>
            <a:headEnd type="none" w="med" len="med"/>
            <a:tailEnd type="none" w="med" len="med"/>
          </a:ln>
        </p:spPr>
      </p:sp>
      <p:sp>
        <p:nvSpPr>
          <p:cNvPr id="3078" name="Text Placeholder 3076"/>
          <p:cNvSpPr>
            <a:spLocks noGrp="1"/>
          </p:cNvSpPr>
          <p:nvPr>
            <p:ph type="body"/>
          </p:nvPr>
        </p:nvSpPr>
        <p:spPr>
          <a:xfrm>
            <a:off x="914400" y="4416425"/>
            <a:ext cx="5027613" cy="4181475"/>
          </a:xfrm>
          <a:prstGeom prst="rect">
            <a:avLst/>
          </a:prstGeom>
          <a:noFill/>
          <a:ln w="9525">
            <a:noFill/>
          </a:ln>
        </p:spPr>
        <p:txBody>
          <a:bodyPr wrap="square" lIns="90000" tIns="46800" rIns="90000" bIns="46800" anchor="t" anchorCtr="0"/>
          <a:lstStyle/>
          <a:p>
            <a:pPr lvl="0" indent="0"/>
            <a:endParaRPr/>
          </a:p>
        </p:txBody>
      </p:sp>
      <p:sp>
        <p:nvSpPr>
          <p:cNvPr id="3079" name="Text Box 3077"/>
          <p:cNvSpPr txBox="1"/>
          <p:nvPr/>
        </p:nvSpPr>
        <p:spPr>
          <a:xfrm>
            <a:off x="0" y="8831263"/>
            <a:ext cx="2971800" cy="465137"/>
          </a:xfrm>
          <a:prstGeom prst="rect">
            <a:avLst/>
          </a:prstGeom>
          <a:noFill/>
          <a:ln w="9525">
            <a:noFill/>
          </a:ln>
        </p:spPr>
        <p:txBody>
          <a:bodyPr anchor="t" anchorCtr="0"/>
          <a:lstStyle/>
          <a:p>
            <a:pPr lvl="0"/>
            <a:endParaRPr lang="en-AU" altLang="en-US"/>
          </a:p>
        </p:txBody>
      </p:sp>
      <p:sp>
        <p:nvSpPr>
          <p:cNvPr id="2" name="Slide Number Placeholder 3078"/>
          <p:cNvSpPr>
            <a:spLocks noGrp="1"/>
          </p:cNvSpPr>
          <p:nvPr>
            <p:ph type="sldNum"/>
          </p:nvPr>
        </p:nvSpPr>
        <p:spPr>
          <a:xfrm>
            <a:off x="3886200" y="8831263"/>
            <a:ext cx="2970213" cy="463550"/>
          </a:xfrm>
          <a:prstGeom prst="rect">
            <a:avLst/>
          </a:prstGeom>
          <a:noFill/>
          <a:ln w="9525">
            <a:noFill/>
          </a:ln>
        </p:spPr>
        <p:txBody>
          <a:bodyPr wrap="square" lIns="90000" tIns="46800" rIns="90000" bIns="46800" anchor="b"/>
          <a:lstStyle/>
          <a:p>
            <a:pPr lvl="0" algn="r" defTabSz="0" eaLnBrk="1" fontAlgn="base" hangingPunct="1">
              <a:buClr>
                <a:srgbClr val="000000"/>
              </a:buClr>
              <a:buSzPct val="45000"/>
              <a:buFont typeface="Wingdings" panose="05000000000000000000" pitchFamily="2" charset="2"/>
              <a:buNone/>
              <a:tabLst>
                <a:tab pos="723900" algn="l"/>
                <a:tab pos="1447800" algn="l"/>
                <a:tab pos="2171700" algn="l"/>
                <a:tab pos="2895600" algn="l"/>
              </a:tabLst>
            </a:pPr>
            <a:fld id="{9A0DB2DC-4C9A-4742-B13C-FB6460FD3503}" type="slidenum">
              <a:rPr lang="en-US" altLang="x-none" sz="1200" strike="noStrike" noProof="1" dirty="0" err="1">
                <a:solidFill>
                  <a:srgbClr val="000000"/>
                </a:solidFill>
                <a:latin typeface="Times New Roman" panose="02020603050405020304" pitchFamily="16" charset="0"/>
                <a:ea typeface="Bitstream Vera Sans" charset="0"/>
                <a:cs typeface="+mn-ea"/>
              </a:rPr>
              <a:t>‹#›</a:t>
            </a:fld>
            <a:endParaRPr lang="en-US" altLang="x-none" sz="1200" strike="noStrike" noProof="1">
              <a:solidFill>
                <a:srgbClr val="000000"/>
              </a:solidFill>
              <a:ea typeface="Bitstream Vera Sans"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a:solidFill>
              <a:srgbClr val="000000"/>
            </a:solidFill>
            <a:miter/>
          </a:ln>
        </p:spPr>
      </p:sp>
      <p:sp>
        <p:nvSpPr>
          <p:cNvPr id="13314"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dirty="0"/>
          </a:p>
        </p:txBody>
      </p:sp>
      <p:sp>
        <p:nvSpPr>
          <p:cNvPr id="13315"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Calibri" panose="020F0502020204030204" charset="0"/>
              </a:rPr>
              <a:t>2</a:t>
            </a:fld>
            <a:endParaRPr lang="en-US" altLang="zh-CN" sz="1200" dirty="0">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Slide Image Placeholder 31744"/>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15363" name="Text Placeholder 31745"/>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15364"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30</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32768"/>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31</a:t>
            </a:fld>
            <a:endParaRPr lang="en-US" altLang="x-none" sz="1200" dirty="0" err="1"/>
          </a:p>
        </p:txBody>
      </p:sp>
      <p:sp>
        <p:nvSpPr>
          <p:cNvPr id="17411" name="Slide Image Placeholder 32769"/>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17412" name="Text Placeholder 32770"/>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17413"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31</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33792"/>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32</a:t>
            </a:fld>
            <a:endParaRPr lang="en-US" altLang="x-none" sz="1200" dirty="0" err="1"/>
          </a:p>
        </p:txBody>
      </p:sp>
      <p:sp>
        <p:nvSpPr>
          <p:cNvPr id="19459" name="Slide Image Placeholder 33793"/>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19460" name="Text Placeholder 33794"/>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19461"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32</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34816"/>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33</a:t>
            </a:fld>
            <a:endParaRPr lang="en-US" altLang="x-none" sz="1200" dirty="0" err="1"/>
          </a:p>
        </p:txBody>
      </p:sp>
      <p:sp>
        <p:nvSpPr>
          <p:cNvPr id="21507" name="Slide Image Placeholder 34817"/>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21508" name="Text Placeholder 34818"/>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21509"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33</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35840"/>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34</a:t>
            </a:fld>
            <a:endParaRPr lang="en-US" altLang="x-none" sz="1200" dirty="0" err="1"/>
          </a:p>
        </p:txBody>
      </p:sp>
      <p:sp>
        <p:nvSpPr>
          <p:cNvPr id="23555" name="Slide Image Placeholder 35841"/>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23556" name="Text Placeholder 35842"/>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23557"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34</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36864"/>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35</a:t>
            </a:fld>
            <a:endParaRPr lang="en-US" altLang="x-none" sz="1200" dirty="0" err="1"/>
          </a:p>
        </p:txBody>
      </p:sp>
      <p:sp>
        <p:nvSpPr>
          <p:cNvPr id="25603" name="Slide Image Placeholder 36865"/>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25604" name="Text Placeholder 36866"/>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25605"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35</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37888"/>
          <p:cNvSpPr txBox="1"/>
          <p:nvPr/>
        </p:nvSpPr>
        <p:spPr>
          <a:xfrm>
            <a:off x="3886200" y="8831263"/>
            <a:ext cx="2971800" cy="465137"/>
          </a:xfrm>
          <a:prstGeom prst="rect">
            <a:avLst/>
          </a:prstGeom>
          <a:noFill/>
          <a:ln w="9525">
            <a:noFill/>
          </a:ln>
        </p:spPr>
        <p:txBody>
          <a:bodyPr wrap="square" lIns="90000" tIns="46800" rIns="90000" bIns="46800" anchor="b" anchorCtr="0"/>
          <a:lstStyle/>
          <a:p>
            <a:pPr lvl="0" algn="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err="1"/>
              <a:t>36</a:t>
            </a:fld>
            <a:endParaRPr lang="en-US" altLang="x-none" sz="1200" dirty="0" err="1"/>
          </a:p>
        </p:txBody>
      </p:sp>
      <p:sp>
        <p:nvSpPr>
          <p:cNvPr id="27651" name="Slide Image Placeholder 37889"/>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27652" name="Text Placeholder 37890"/>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defTabSz="457200" eaLnBrk="1" hangingPunct="1">
              <a:spcBef>
                <a:spcPts val="45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ea typeface="Droid Sans" charset="0"/>
            </a:endParaRPr>
          </a:p>
        </p:txBody>
      </p:sp>
      <p:sp>
        <p:nvSpPr>
          <p:cNvPr id="27653"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36</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Slide Image Placeholder 38912"/>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29699" name="Text Placeholder 38913"/>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29700"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37</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Slide Image Placeholder 39936"/>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31747" name="Text Placeholder 39937"/>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31748"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38</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Slide Image Placeholder 40960"/>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33795" name="Text Placeholder 40961"/>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33796"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39</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a:ln>
            <a:solidFill>
              <a:srgbClr val="000000"/>
            </a:solidFill>
            <a:miter/>
          </a:ln>
        </p:spPr>
      </p:sp>
      <p:sp>
        <p:nvSpPr>
          <p:cNvPr id="15362"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dirty="0"/>
          </a:p>
        </p:txBody>
      </p:sp>
      <p:sp>
        <p:nvSpPr>
          <p:cNvPr id="15363" name="Slide Number Placeholder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Calibri" panose="020F0502020204030204" charset="0"/>
              </a:rPr>
              <a:t>3</a:t>
            </a:fld>
            <a:endParaRPr lang="en-US" altLang="zh-CN" sz="1200" dirty="0">
              <a:latin typeface="Calibri" panose="020F050202020403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Slide Image Placeholder 41984"/>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35843" name="Text Placeholder 41985"/>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35844"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40</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Slide Image Placeholder 43008"/>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37891" name="Text Placeholder 43009"/>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37892"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41</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Slide Image Placeholder 44032"/>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39939" name="Text Placeholder 44033"/>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39940"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42</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Slide Image Placeholder 45056"/>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41987" name="Text Placeholder 45057"/>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41988"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43</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Slide Image Placeholder 46080"/>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44035" name="Text Placeholder 46081"/>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44036"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44</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Slide Image Placeholder 47104"/>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46083" name="Text Placeholder 47105"/>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46084"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58</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Slide Image Placeholder 48128"/>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48131" name="Text Placeholder 48129"/>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48132"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59</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Calibri" panose="020F0502020204030204" charset="0"/>
              </a:rPr>
              <a:t>5</a:t>
            </a:fld>
            <a:endParaRPr lang="en-US" altLang="zh-CN" sz="1200" dirty="0">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latin typeface="Calibri" panose="020F0502020204030204" charset="0"/>
              </a:rPr>
              <a:t>18</a:t>
            </a:fld>
            <a:endParaRPr lang="en-US" altLang="zh-CN" sz="1200" dirty="0">
              <a:latin typeface="Calibri" panose="020F0502020204030204" charset="0"/>
            </a:endParaRPr>
          </a:p>
        </p:txBody>
      </p:sp>
      <p:sp>
        <p:nvSpPr>
          <p:cNvPr id="36866" name="Rectangle 2"/>
          <p:cNvSpPr>
            <a:spLocks noGrp="1" noRot="1" noChangeAspect="1" noTextEdit="1"/>
          </p:cNvSpPr>
          <p:nvPr>
            <p:ph type="sldImg"/>
          </p:nvPr>
        </p:nvSpPr>
        <p:spPr>
          <a:solidFill>
            <a:srgbClr val="FFFFFF"/>
          </a:solidFill>
          <a:ln>
            <a:solidFill>
              <a:srgbClr val="000000"/>
            </a:solidFill>
            <a:miter/>
          </a:ln>
        </p:spPr>
      </p:sp>
      <p:sp>
        <p:nvSpPr>
          <p:cNvPr id="36867" name="Rectangle 3"/>
          <p:cNvSpPr>
            <a:spLocks noGrp="1"/>
          </p:cNvSpPr>
          <p:nvPr>
            <p:ph type="body"/>
          </p:nvPr>
        </p:nvSpPr>
        <p:spPr>
          <a:xfrm>
            <a:off x="914400" y="4343400"/>
            <a:ext cx="5029200" cy="4114800"/>
          </a:xfrm>
          <a:solidFill>
            <a:srgbClr val="FFFFFF"/>
          </a:solidFill>
          <a:ln>
            <a:solidFill>
              <a:srgbClr val="000000"/>
            </a:solidFill>
            <a:miter/>
          </a:ln>
        </p:spPr>
        <p:txBody>
          <a:bodyPr wrap="square" lIns="91440" tIns="45720" rIns="91440" bIns="45720" anchor="t" anchorCtr="0"/>
          <a:lstStyle/>
          <a:p>
            <a:pPr lvl="0" algn="just" eaLnBrk="1" hangingPunct="1">
              <a:spcBef>
                <a:spcPct val="0"/>
              </a:spcBef>
            </a:pPr>
            <a:r>
              <a:rPr lang="en-GB" altLang="x-none" dirty="0"/>
              <a:t>The selection sort marks the first element (27). It then goes through the remaining</a:t>
            </a:r>
          </a:p>
          <a:p>
            <a:pPr lvl="0" algn="just" eaLnBrk="1" hangingPunct="1">
              <a:spcBef>
                <a:spcPct val="0"/>
              </a:spcBef>
            </a:pPr>
            <a:r>
              <a:rPr lang="en-GB" altLang="x-none" dirty="0"/>
              <a:t>data to find the smallest number(1). It swaps this with the first element and the smallest element is now in its correct position.  It then marks the second element (63) and looks through the remaining data for the next smallest number (9). These two numbers are then swapped. This process continues until n-1 passes have been made. </a:t>
            </a:r>
          </a:p>
          <a:p>
            <a:pPr lvl="0" eaLnBrk="1" hangingPunct="1">
              <a:spcBef>
                <a:spcPct val="0"/>
              </a:spcBef>
            </a:pPr>
            <a:endParaRPr lang="en-GB"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Slide Image Placeholder 26624"/>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5123" name="Text Placeholder 26625"/>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5124"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latin typeface="Calibri" panose="020F0502020204030204" charset="0"/>
                <a:cs typeface="Bitstream Vera Sans" charset="0"/>
              </a:rPr>
              <a:t>25</a:t>
            </a:fld>
            <a:endParaRPr lang="en-US" altLang="x-none" sz="1200" dirty="0" err="1">
              <a:solidFill>
                <a:srgbClr val="000000"/>
              </a:solidFill>
              <a:latin typeface="Calibri" panose="020F0502020204030204" charset="0"/>
              <a:ea typeface="Bitstream Vera Sans" charset="0"/>
              <a:cs typeface="Bitstream Vera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Slide Image Placeholder 27648"/>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7171" name="Text Placeholder 27649"/>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7172"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26</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Slide Image Placeholder 28672"/>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ln>
        </p:spPr>
      </p:sp>
      <p:sp>
        <p:nvSpPr>
          <p:cNvPr id="9219" name="Text Placeholder 28673"/>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9220"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27</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Slide Image Placeholder 29696"/>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11267" name="Text Placeholder 29697"/>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11268"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28</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Slide Image Placeholder 30720"/>
          <p:cNvSpPr txBox="1">
            <a:spLocks noGrp="1" noRot="1" noChangeAspect="1"/>
          </p:cNvSpPr>
          <p:nvPr>
            <p:ph type="sldImg"/>
          </p:nvPr>
        </p:nvSpPr>
        <p:spPr>
          <a:xfrm>
            <a:off x="1104900" y="696913"/>
            <a:ext cx="4648200" cy="3486150"/>
          </a:xfrm>
          <a:prstGeom prst="rect">
            <a:avLst/>
          </a:prstGeom>
          <a:solidFill>
            <a:srgbClr val="FFFFFF"/>
          </a:solidFill>
          <a:ln w="9525" cap="flat" cmpd="sng">
            <a:solidFill>
              <a:srgbClr val="000000"/>
            </a:solidFill>
            <a:prstDash val="solid"/>
            <a:miter/>
            <a:headEnd type="none" w="med" len="med"/>
            <a:tailEnd type="none" w="med" len="med"/>
          </a:ln>
        </p:spPr>
      </p:sp>
      <p:sp>
        <p:nvSpPr>
          <p:cNvPr id="13315" name="Text Placeholder 30721"/>
          <p:cNvSpPr txBox="1">
            <a:spLocks noGrp="1"/>
          </p:cNvSpPr>
          <p:nvPr>
            <p:ph type="body"/>
          </p:nvPr>
        </p:nvSpPr>
        <p:spPr>
          <a:xfrm>
            <a:off x="914400" y="4416425"/>
            <a:ext cx="5029200" cy="4183063"/>
          </a:xfrm>
          <a:prstGeom prst="rect">
            <a:avLst/>
          </a:prstGeom>
          <a:noFill/>
          <a:ln w="9525">
            <a:noFill/>
          </a:ln>
        </p:spPr>
        <p:txBody>
          <a:bodyPr wrap="none" lIns="90000" tIns="46800" rIns="90000" bIns="46800" anchor="ctr" anchorCtr="0"/>
          <a:lstStyle/>
          <a:p>
            <a:pPr lvl="0" indent="0"/>
            <a:endParaRPr/>
          </a:p>
        </p:txBody>
      </p:sp>
      <p:sp>
        <p:nvSpPr>
          <p:cNvPr id="13316" name="Slide Number Placeholder 1"/>
          <p:cNvSpPr>
            <a:spLocks noGrp="1"/>
          </p:cNvSpPr>
          <p:nvPr>
            <p:ph type="sldNum" sz="quarter"/>
          </p:nvPr>
        </p:nvSpPr>
        <p:spPr>
          <a:xfrm>
            <a:off x="3886200" y="8831263"/>
            <a:ext cx="2970213" cy="463550"/>
          </a:xfrm>
          <a:prstGeom prst="rect">
            <a:avLst/>
          </a:prstGeom>
          <a:noFill/>
          <a:ln w="9525">
            <a:noFill/>
          </a:ln>
        </p:spPr>
        <p:txBody>
          <a:bodyPr wrap="square" lIns="90000" tIns="46800" rIns="90000" bIns="46800" anchor="b" anchorCtr="0"/>
          <a:lstStyle/>
          <a:p>
            <a:pPr lvl="0" indent="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en-US" altLang="x-none" sz="1200" dirty="0" err="1">
                <a:solidFill>
                  <a:srgbClr val="000000"/>
                </a:solidFill>
                <a:cs typeface="Bitstream Vera Sans" charset="0"/>
              </a:rPr>
              <a:t>29</a:t>
            </a:fld>
            <a:endParaRPr lang="en-US" altLang="x-none" sz="1200" dirty="0" err="1">
              <a:solidFill>
                <a:srgbClr val="000000"/>
              </a:solidFill>
              <a:ea typeface="Bitstream Vera Sans" charset="0"/>
              <a:cs typeface="Bitstream Vera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960" y="912813"/>
            <a:ext cx="1999853" cy="47545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914400" y="912813"/>
            <a:ext cx="5883626" cy="47545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914400"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994101"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Slide Number Placeholder 6"/>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lide Number Placeholder 2"/>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960" y="912813"/>
            <a:ext cx="1999853" cy="47545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914400" y="912813"/>
            <a:ext cx="5883626" cy="47545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914400"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994101"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Slide Number Placeholder 6"/>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lide Number Placeholder 2"/>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960" y="912813"/>
            <a:ext cx="1999853" cy="47545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914400" y="912813"/>
            <a:ext cx="5883626" cy="47545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914400"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994101"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Slide Number Placeholder 6"/>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lide Number Placeholder 2"/>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914400"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994101" y="2057400"/>
            <a:ext cx="3919712" cy="36099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960" y="912813"/>
            <a:ext cx="1999853" cy="4754562"/>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914400" y="912813"/>
            <a:ext cx="5883626" cy="4754562"/>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Slide Number Placeholder 3"/>
          <p:cNvSpPr>
            <a:spLocks noGrp="1"/>
          </p:cNvSpPr>
          <p:nvPr>
            <p:ph type="sldNum" idx="10"/>
          </p:nvPr>
        </p:nvSpPr>
        <p:spPr/>
        <p:txBody>
          <a:body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Slide Number Placeholder 6"/>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lide Number Placeholder 2"/>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Slide Number Placeholder 4"/>
          <p:cNvSpPr>
            <a:spLocks noGrp="1"/>
          </p:cNvSpPr>
          <p:nvPr>
            <p:ph type="sldNum" idx="10"/>
          </p:nvPr>
        </p:nvSpPr>
        <p:spPr/>
        <p:txBody>
          <a:body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024"/>
          <p:cNvGrpSpPr/>
          <p:nvPr/>
        </p:nvGrpSpPr>
        <p:grpSpPr>
          <a:xfrm>
            <a:off x="0" y="0"/>
            <a:ext cx="3198813" cy="6856413"/>
            <a:chOff x="0" y="0"/>
            <a:chExt cx="2015" cy="4319"/>
          </a:xfrm>
        </p:grpSpPr>
        <p:sp>
          <p:nvSpPr>
            <p:cNvPr id="1027" name="Rectangle 1025"/>
            <p:cNvSpPr/>
            <p:nvPr/>
          </p:nvSpPr>
          <p:spPr>
            <a:xfrm>
              <a:off x="0" y="0"/>
              <a:ext cx="479" cy="4319"/>
            </a:xfrm>
            <a:prstGeom prst="rect">
              <a:avLst/>
            </a:prstGeom>
            <a:solidFill>
              <a:srgbClr val="FF0000"/>
            </a:solidFill>
            <a:ln w="9525">
              <a:noFill/>
            </a:ln>
          </p:spPr>
          <p:txBody>
            <a:bodyPr anchor="t" anchorCtr="0"/>
            <a:lstStyle/>
            <a:p>
              <a:pPr lvl="0"/>
              <a:endParaRPr lang="en-AU" altLang="en-US">
                <a:latin typeface="Times New Roman" panose="02020603050405020304" pitchFamily="16" charset="0"/>
              </a:endParaRPr>
            </a:p>
          </p:txBody>
        </p:sp>
        <p:sp>
          <p:nvSpPr>
            <p:cNvPr id="1028" name="Rectangle 1026"/>
            <p:cNvSpPr/>
            <p:nvPr/>
          </p:nvSpPr>
          <p:spPr>
            <a:xfrm>
              <a:off x="432" y="0"/>
              <a:ext cx="1583" cy="671"/>
            </a:xfrm>
            <a:prstGeom prst="rect">
              <a:avLst/>
            </a:prstGeom>
            <a:solidFill>
              <a:srgbClr val="FF0000"/>
            </a:solidFill>
            <a:ln w="9525">
              <a:noFill/>
            </a:ln>
          </p:spPr>
          <p:txBody>
            <a:bodyPr anchor="t" anchorCtr="0"/>
            <a:lstStyle/>
            <a:p>
              <a:pPr lvl="0"/>
              <a:endParaRPr lang="en-AU" altLang="en-US">
                <a:latin typeface="Times New Roman" panose="02020603050405020304" pitchFamily="16" charset="0"/>
              </a:endParaRPr>
            </a:p>
          </p:txBody>
        </p:sp>
      </p:grpSp>
      <p:sp>
        <p:nvSpPr>
          <p:cNvPr id="1029" name="Rounded Rectangle 1027"/>
          <p:cNvSpPr/>
          <p:nvPr/>
        </p:nvSpPr>
        <p:spPr>
          <a:xfrm>
            <a:off x="762000" y="762000"/>
            <a:ext cx="5105400" cy="609600"/>
          </a:xfrm>
          <a:prstGeom prst="roundRect">
            <a:avLst>
              <a:gd name="adj" fmla="val 50000"/>
            </a:avLst>
          </a:prstGeom>
          <a:solidFill>
            <a:srgbClr val="FFFFFF"/>
          </a:solidFill>
          <a:ln w="9525">
            <a:noFill/>
          </a:ln>
        </p:spPr>
        <p:txBody>
          <a:bodyPr anchor="t" anchorCtr="0"/>
          <a:lstStyle/>
          <a:p>
            <a:pPr lvl="0"/>
            <a:endParaRPr lang="en-AU" altLang="en-US">
              <a:latin typeface="Times New Roman" panose="02020603050405020304" pitchFamily="16" charset="0"/>
            </a:endParaRPr>
          </a:p>
        </p:txBody>
      </p:sp>
      <p:sp>
        <p:nvSpPr>
          <p:cNvPr id="1030" name="Title 1028"/>
          <p:cNvSpPr>
            <a:spLocks noGrp="1"/>
          </p:cNvSpPr>
          <p:nvPr>
            <p:ph type="title"/>
          </p:nvPr>
        </p:nvSpPr>
        <p:spPr>
          <a:xfrm>
            <a:off x="914400" y="912813"/>
            <a:ext cx="7999413" cy="585787"/>
          </a:xfrm>
          <a:prstGeom prst="rect">
            <a:avLst/>
          </a:prstGeom>
          <a:noFill/>
          <a:ln w="9525">
            <a:noFill/>
          </a:ln>
        </p:spPr>
        <p:txBody>
          <a:bodyPr wrap="square" lIns="90000" tIns="46800" rIns="90000" bIns="46800" anchor="b" anchorCtr="0"/>
          <a:lstStyle/>
          <a:p>
            <a:pPr lvl="0" indent="0"/>
            <a:r>
              <a:rPr dirty="0"/>
              <a:t>Click to edit the title text format</a:t>
            </a:r>
          </a:p>
        </p:txBody>
      </p:sp>
      <p:sp>
        <p:nvSpPr>
          <p:cNvPr id="1031" name="Text Placeholder 1029"/>
          <p:cNvSpPr>
            <a:spLocks noGrp="1"/>
          </p:cNvSpPr>
          <p:nvPr>
            <p:ph type="body"/>
          </p:nvPr>
        </p:nvSpPr>
        <p:spPr>
          <a:xfrm>
            <a:off x="914400" y="2057400"/>
            <a:ext cx="7999413" cy="3609975"/>
          </a:xfrm>
          <a:prstGeom prst="rect">
            <a:avLst/>
          </a:prstGeom>
          <a:noFill/>
          <a:ln w="9525">
            <a:noFill/>
          </a:ln>
        </p:spPr>
        <p:txBody>
          <a:bodyPr wrap="square" lIns="90000" tIns="46800" rIns="90000" bIns="46800" anchor="t" anchorCtr="0"/>
          <a:lstStyle/>
          <a:p>
            <a:pPr lvl="0" indent="-342900"/>
            <a:r>
              <a:rPr dirty="0"/>
              <a:t>Click to edit the outline text format</a:t>
            </a:r>
          </a:p>
          <a:p>
            <a:pPr lvl="1" indent="-285750"/>
            <a:r>
              <a:rPr dirty="0"/>
              <a:t>Second Outline Level</a:t>
            </a:r>
          </a:p>
          <a:p>
            <a:pPr lvl="2" indent="-228600"/>
            <a:r>
              <a:rPr dirty="0"/>
              <a:t>Third Outline Level</a:t>
            </a:r>
          </a:p>
          <a:p>
            <a:pPr lvl="3" indent="-228600"/>
            <a:r>
              <a:rPr dirty="0"/>
              <a:t>Fourth Outline Level</a:t>
            </a:r>
          </a:p>
          <a:p>
            <a:pPr lvl="4" indent="-228600"/>
            <a:r>
              <a:rPr dirty="0"/>
              <a:t>Fifth Outline Level</a:t>
            </a:r>
          </a:p>
          <a:p>
            <a:pPr lvl="4" indent="-228600"/>
            <a:r>
              <a:rPr dirty="0"/>
              <a:t>Sixth Outline Level</a:t>
            </a:r>
          </a:p>
          <a:p>
            <a:pPr lvl="4" indent="-228600"/>
            <a:r>
              <a:rPr dirty="0"/>
              <a:t>Seventh Outline Level</a:t>
            </a:r>
          </a:p>
        </p:txBody>
      </p:sp>
      <p:sp>
        <p:nvSpPr>
          <p:cNvPr id="1032" name="Text Box 1030"/>
          <p:cNvSpPr txBox="1"/>
          <p:nvPr/>
        </p:nvSpPr>
        <p:spPr>
          <a:xfrm>
            <a:off x="7010400" y="6397625"/>
            <a:ext cx="1905000" cy="460375"/>
          </a:xfrm>
          <a:prstGeom prst="rect">
            <a:avLst/>
          </a:prstGeom>
          <a:noFill/>
          <a:ln w="9525">
            <a:noFill/>
          </a:ln>
        </p:spPr>
        <p:txBody>
          <a:bodyPr anchor="t" anchorCtr="0"/>
          <a:lstStyle/>
          <a:p>
            <a:pPr lvl="0"/>
            <a:endParaRPr lang="en-AU" altLang="en-US">
              <a:latin typeface="Times New Roman" panose="02020603050405020304" pitchFamily="16" charset="0"/>
            </a:endParaRPr>
          </a:p>
        </p:txBody>
      </p:sp>
      <p:sp>
        <p:nvSpPr>
          <p:cNvPr id="1033" name="Text Box 1031"/>
          <p:cNvSpPr txBox="1"/>
          <p:nvPr/>
        </p:nvSpPr>
        <p:spPr>
          <a:xfrm>
            <a:off x="2936875" y="6373813"/>
            <a:ext cx="2895600" cy="460375"/>
          </a:xfrm>
          <a:prstGeom prst="rect">
            <a:avLst/>
          </a:prstGeom>
          <a:noFill/>
          <a:ln w="9525">
            <a:noFill/>
          </a:ln>
        </p:spPr>
        <p:txBody>
          <a:bodyPr anchor="t" anchorCtr="0"/>
          <a:lstStyle/>
          <a:p>
            <a:pPr lvl="0"/>
            <a:endParaRPr lang="en-AU" altLang="en-US">
              <a:latin typeface="Times New Roman" panose="02020603050405020304" pitchFamily="16" charset="0"/>
            </a:endParaRPr>
          </a:p>
        </p:txBody>
      </p:sp>
      <p:sp>
        <p:nvSpPr>
          <p:cNvPr id="2" name="Slide Number Placeholder 1032"/>
          <p:cNvSpPr>
            <a:spLocks noGrp="1"/>
          </p:cNvSpPr>
          <p:nvPr>
            <p:ph type="sldNum"/>
          </p:nvPr>
        </p:nvSpPr>
        <p:spPr>
          <a:xfrm>
            <a:off x="84138" y="6343650"/>
            <a:ext cx="585788" cy="487363"/>
          </a:xfrm>
          <a:prstGeom prst="rect">
            <a:avLst/>
          </a:prstGeom>
          <a:noFill/>
          <a:ln w="9525">
            <a:noFill/>
          </a:ln>
        </p:spPr>
        <p:txBody>
          <a:bodyPr wrap="square" lIns="90000" tIns="46800" rIns="90000" bIns="46800" anchor="b" anchorCtr="1"/>
          <a:lstStyle>
            <a:lvl1pPr>
              <a:defRPr>
                <a:solidFill>
                  <a:srgbClr val="000000"/>
                </a:solidFill>
                <a:ea typeface="Bitstream Vera Sans" charset="0"/>
              </a:defRPr>
            </a:lvl1p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grpSp>
        <p:nvGrpSpPr>
          <p:cNvPr id="1035" name="Group 1033"/>
          <p:cNvGrpSpPr/>
          <p:nvPr/>
        </p:nvGrpSpPr>
        <p:grpSpPr>
          <a:xfrm>
            <a:off x="533400" y="1600200"/>
            <a:ext cx="7389813" cy="317500"/>
            <a:chOff x="336" y="1008"/>
            <a:chExt cx="4655" cy="200"/>
          </a:xfrm>
        </p:grpSpPr>
        <p:sp>
          <p:nvSpPr>
            <p:cNvPr id="1036" name="Rounded Rectangle 1034"/>
            <p:cNvSpPr/>
            <p:nvPr/>
          </p:nvSpPr>
          <p:spPr>
            <a:xfrm>
              <a:off x="576" y="1008"/>
              <a:ext cx="4415" cy="199"/>
            </a:xfrm>
            <a:prstGeom prst="roundRect">
              <a:avLst>
                <a:gd name="adj" fmla="val 0"/>
              </a:avLst>
            </a:prstGeom>
            <a:solidFill>
              <a:srgbClr val="003366"/>
            </a:solidFill>
            <a:ln w="9525">
              <a:noFill/>
            </a:ln>
          </p:spPr>
          <p:txBody>
            <a:bodyPr anchor="t" anchorCtr="0"/>
            <a:lstStyle/>
            <a:p>
              <a:pPr lvl="0"/>
              <a:endParaRPr lang="en-AU" altLang="en-US">
                <a:latin typeface="Times New Roman" panose="02020603050405020304" pitchFamily="16" charset="0"/>
              </a:endParaRPr>
            </a:p>
          </p:txBody>
        </p:sp>
        <p:sp>
          <p:nvSpPr>
            <p:cNvPr id="1037" name="Flowchart: Delay 1035"/>
            <p:cNvSpPr/>
            <p:nvPr/>
          </p:nvSpPr>
          <p:spPr>
            <a:xfrm flipH="1">
              <a:off x="336" y="1008"/>
              <a:ext cx="247" cy="200"/>
            </a:xfrm>
            <a:prstGeom prst="flowChartDelay">
              <a:avLst/>
            </a:prstGeom>
            <a:solidFill>
              <a:srgbClr val="003366"/>
            </a:solidFill>
            <a:ln w="9525">
              <a:noFill/>
            </a:ln>
          </p:spPr>
          <p:txBody>
            <a:bodyPr anchor="t" anchorCtr="0"/>
            <a:lstStyle/>
            <a:p>
              <a:pPr lvl="0"/>
              <a:endParaRPr lang="en-AU" altLang="en-US">
                <a:latin typeface="Times New Roman" panose="02020603050405020304" pitchFamily="16"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mj-lt"/>
          <a:ea typeface="+mj-ea"/>
          <a:cs typeface="+mj-cs"/>
        </a:defRPr>
      </a:lvl1pPr>
      <a:lvl2pPr marL="742950" lvl="1" indent="-28575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2pPr>
      <a:lvl3pPr marL="1143000" lvl="2"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3pPr>
      <a:lvl4pPr marL="1600200" lvl="3"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4pPr>
      <a:lvl5pPr marL="2057400" lvl="4"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5pPr>
    </p:titleStyle>
    <p:bodyStyle>
      <a:lvl1pPr marL="342900" lvl="0" indent="-342900" algn="l" defTabSz="45720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3366"/>
          </a:solidFill>
          <a:latin typeface="+mn-lt"/>
          <a:ea typeface="+mn-ea"/>
          <a:cs typeface="+mn-cs"/>
        </a:defRPr>
      </a:lvl1pPr>
      <a:lvl2pPr marL="742950" lvl="1" indent="-285750" algn="l" defTabSz="45720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3pPr>
      <a:lvl4pPr marL="1600200" lvl="3"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4pPr>
      <a:lvl5pPr marL="2057400" lvl="4"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5pPr>
      <a:lvl6pPr marL="2514600" lvl="5"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6pPr>
      <a:lvl7pPr marL="2971800" lvl="6"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7pPr>
      <a:lvl8pPr marL="3429000" lvl="7"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8pPr>
      <a:lvl9pPr marL="3886200" lvl="8"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9pPr>
    </p:bodyStyle>
    <p:otherStyle>
      <a:lvl1pPr marL="0" lvl="0" indent="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1pPr>
      <a:lvl2pPr marL="742950" lvl="1" indent="-28575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3pPr>
      <a:lvl4pPr marL="1600200" lvl="3"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4pPr>
      <a:lvl5pPr marL="2057400" lvl="4"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5pPr>
      <a:lvl6pPr marL="2286000" lvl="5"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6pPr>
      <a:lvl7pPr marL="2743200" lvl="6"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7pPr>
      <a:lvl8pPr marL="3200400" lvl="7"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8pPr>
      <a:lvl9pPr marL="3657600" lvl="8"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048"/>
          <p:cNvSpPr/>
          <p:nvPr/>
        </p:nvSpPr>
        <p:spPr>
          <a:xfrm>
            <a:off x="0" y="0"/>
            <a:ext cx="4572000" cy="6858000"/>
          </a:xfrm>
          <a:prstGeom prst="rect">
            <a:avLst/>
          </a:prstGeom>
          <a:solidFill>
            <a:srgbClr val="FF0000"/>
          </a:solidFill>
          <a:ln w="9525">
            <a:noFill/>
          </a:ln>
        </p:spPr>
        <p:txBody>
          <a:bodyPr anchor="t" anchorCtr="0"/>
          <a:lstStyle/>
          <a:p>
            <a:pPr lvl="0"/>
            <a:endParaRPr lang="en-AU" altLang="en-US">
              <a:latin typeface="Arial" panose="020B0604020202020204" pitchFamily="34" charset="0"/>
            </a:endParaRPr>
          </a:p>
        </p:txBody>
      </p:sp>
      <p:sp>
        <p:nvSpPr>
          <p:cNvPr id="2051" name="Rounded Rectangle 2049"/>
          <p:cNvSpPr/>
          <p:nvPr/>
        </p:nvSpPr>
        <p:spPr>
          <a:xfrm>
            <a:off x="685800" y="990600"/>
            <a:ext cx="5181600" cy="1905000"/>
          </a:xfrm>
          <a:prstGeom prst="roundRect">
            <a:avLst>
              <a:gd name="adj" fmla="val 50000"/>
            </a:avLst>
          </a:prstGeom>
          <a:solidFill>
            <a:srgbClr val="FFFFFF"/>
          </a:solidFill>
          <a:ln w="9525">
            <a:noFill/>
          </a:ln>
        </p:spPr>
        <p:txBody>
          <a:bodyPr anchor="t" anchorCtr="0"/>
          <a:lstStyle/>
          <a:p>
            <a:pPr lvl="0"/>
            <a:endParaRPr lang="en-AU" altLang="en-US">
              <a:latin typeface="Arial" panose="020B0604020202020204" pitchFamily="34" charset="0"/>
            </a:endParaRPr>
          </a:p>
        </p:txBody>
      </p:sp>
      <p:grpSp>
        <p:nvGrpSpPr>
          <p:cNvPr id="2052" name="Group 2050"/>
          <p:cNvGrpSpPr/>
          <p:nvPr/>
        </p:nvGrpSpPr>
        <p:grpSpPr>
          <a:xfrm>
            <a:off x="3632200" y="4889500"/>
            <a:ext cx="4875213" cy="317500"/>
            <a:chOff x="2288" y="3080"/>
            <a:chExt cx="3071" cy="200"/>
          </a:xfrm>
        </p:grpSpPr>
        <p:sp>
          <p:nvSpPr>
            <p:cNvPr id="2053" name="Rounded Rectangle 2051"/>
            <p:cNvSpPr/>
            <p:nvPr/>
          </p:nvSpPr>
          <p:spPr>
            <a:xfrm flipH="1">
              <a:off x="2288" y="3080"/>
              <a:ext cx="2913" cy="199"/>
            </a:xfrm>
            <a:prstGeom prst="roundRect">
              <a:avLst>
                <a:gd name="adj" fmla="val 0"/>
              </a:avLst>
            </a:prstGeom>
            <a:solidFill>
              <a:srgbClr val="003366"/>
            </a:solidFill>
            <a:ln w="9525">
              <a:noFill/>
            </a:ln>
          </p:spPr>
          <p:txBody>
            <a:bodyPr anchor="t" anchorCtr="0"/>
            <a:lstStyle/>
            <a:p>
              <a:pPr lvl="0"/>
              <a:endParaRPr lang="en-AU" altLang="en-US">
                <a:latin typeface="Arial" panose="020B0604020202020204" pitchFamily="34" charset="0"/>
              </a:endParaRPr>
            </a:p>
          </p:txBody>
        </p:sp>
        <p:sp>
          <p:nvSpPr>
            <p:cNvPr id="2054" name="Flowchart: Delay 2052"/>
            <p:cNvSpPr/>
            <p:nvPr/>
          </p:nvSpPr>
          <p:spPr>
            <a:xfrm>
              <a:off x="5196" y="3080"/>
              <a:ext cx="163" cy="200"/>
            </a:xfrm>
            <a:prstGeom prst="flowChartDelay">
              <a:avLst/>
            </a:prstGeom>
            <a:solidFill>
              <a:srgbClr val="003366"/>
            </a:solidFill>
            <a:ln w="9525">
              <a:noFill/>
            </a:ln>
          </p:spPr>
          <p:txBody>
            <a:bodyPr anchor="t" anchorCtr="0"/>
            <a:lstStyle/>
            <a:p>
              <a:pPr lvl="0"/>
              <a:endParaRPr lang="en-AU" altLang="en-US">
                <a:latin typeface="Arial" panose="020B0604020202020204" pitchFamily="34" charset="0"/>
              </a:endParaRPr>
            </a:p>
          </p:txBody>
        </p:sp>
      </p:grpSp>
      <p:sp>
        <p:nvSpPr>
          <p:cNvPr id="2055" name="Title 2053"/>
          <p:cNvSpPr>
            <a:spLocks noGrp="1"/>
          </p:cNvSpPr>
          <p:nvPr>
            <p:ph type="title"/>
          </p:nvPr>
        </p:nvSpPr>
        <p:spPr>
          <a:xfrm>
            <a:off x="914400" y="912813"/>
            <a:ext cx="7999413" cy="585787"/>
          </a:xfrm>
          <a:prstGeom prst="rect">
            <a:avLst/>
          </a:prstGeom>
          <a:noFill/>
          <a:ln w="9525">
            <a:noFill/>
          </a:ln>
        </p:spPr>
        <p:txBody>
          <a:bodyPr wrap="square" lIns="90000" tIns="46800" rIns="90000" bIns="46800" anchor="b" anchorCtr="0"/>
          <a:lstStyle/>
          <a:p>
            <a:pPr lvl="0" indent="0"/>
            <a:r>
              <a:rPr dirty="0"/>
              <a:t>Click to edit the title text format</a:t>
            </a:r>
          </a:p>
        </p:txBody>
      </p:sp>
      <p:sp>
        <p:nvSpPr>
          <p:cNvPr id="2056" name="Text Placeholder 2054"/>
          <p:cNvSpPr>
            <a:spLocks noGrp="1"/>
          </p:cNvSpPr>
          <p:nvPr>
            <p:ph type="body"/>
          </p:nvPr>
        </p:nvSpPr>
        <p:spPr>
          <a:xfrm>
            <a:off x="914400" y="2057400"/>
            <a:ext cx="7999413" cy="3609975"/>
          </a:xfrm>
          <a:prstGeom prst="rect">
            <a:avLst/>
          </a:prstGeom>
          <a:noFill/>
          <a:ln w="9525">
            <a:noFill/>
          </a:ln>
        </p:spPr>
        <p:txBody>
          <a:bodyPr wrap="square" lIns="90000" tIns="46800" rIns="90000" bIns="46800" anchor="t" anchorCtr="0"/>
          <a:lstStyle/>
          <a:p>
            <a:pPr lvl="0" indent="-342900"/>
            <a:r>
              <a:rPr dirty="0"/>
              <a:t>Click to edit the outline text format</a:t>
            </a:r>
          </a:p>
          <a:p>
            <a:pPr lvl="1" indent="-285750"/>
            <a:r>
              <a:rPr dirty="0"/>
              <a:t>Second Outline Level</a:t>
            </a:r>
          </a:p>
          <a:p>
            <a:pPr lvl="2" indent="-228600"/>
            <a:r>
              <a:rPr dirty="0"/>
              <a:t>Third Outline Level</a:t>
            </a:r>
          </a:p>
          <a:p>
            <a:pPr lvl="3" indent="-228600"/>
            <a:r>
              <a:rPr dirty="0"/>
              <a:t>Fourth Outline Level</a:t>
            </a:r>
          </a:p>
          <a:p>
            <a:pPr lvl="4" indent="-228600"/>
            <a:r>
              <a:rPr dirty="0"/>
              <a:t>Fifth Outline Level</a:t>
            </a:r>
          </a:p>
          <a:p>
            <a:pPr lvl="4" indent="-228600"/>
            <a:r>
              <a:rPr dirty="0"/>
              <a:t>Sixth Outline Level</a:t>
            </a:r>
          </a:p>
          <a:p>
            <a:pPr lvl="4" indent="-228600"/>
            <a:r>
              <a:rPr dirty="0"/>
              <a:t>Seventh Outline Level</a:t>
            </a:r>
          </a:p>
        </p:txBody>
      </p:sp>
      <p:sp>
        <p:nvSpPr>
          <p:cNvPr id="2057" name="Text Box 2055"/>
          <p:cNvSpPr txBox="1"/>
          <p:nvPr/>
        </p:nvSpPr>
        <p:spPr>
          <a:xfrm>
            <a:off x="2667000" y="6550025"/>
            <a:ext cx="1905000" cy="306388"/>
          </a:xfrm>
          <a:prstGeom prst="rect">
            <a:avLst/>
          </a:prstGeom>
          <a:noFill/>
          <a:ln w="9525">
            <a:noFill/>
          </a:ln>
        </p:spPr>
        <p:txBody>
          <a:bodyPr anchor="t" anchorCtr="0"/>
          <a:lstStyle/>
          <a:p>
            <a:pPr lvl="0"/>
            <a:endParaRPr lang="en-AU" altLang="en-US">
              <a:latin typeface="Arial" panose="020B0604020202020204" pitchFamily="34" charset="0"/>
            </a:endParaRPr>
          </a:p>
        </p:txBody>
      </p:sp>
      <p:sp>
        <p:nvSpPr>
          <p:cNvPr id="2058" name="Text Box 2056"/>
          <p:cNvSpPr txBox="1"/>
          <p:nvPr/>
        </p:nvSpPr>
        <p:spPr>
          <a:xfrm>
            <a:off x="5195888" y="6550025"/>
            <a:ext cx="3279775" cy="306388"/>
          </a:xfrm>
          <a:prstGeom prst="rect">
            <a:avLst/>
          </a:prstGeom>
          <a:noFill/>
          <a:ln w="9525">
            <a:noFill/>
          </a:ln>
        </p:spPr>
        <p:txBody>
          <a:bodyPr anchor="t" anchorCtr="0"/>
          <a:lstStyle/>
          <a:p>
            <a:pPr lvl="0"/>
            <a:endParaRPr lang="en-AU" altLang="en-US">
              <a:latin typeface="Arial" panose="020B0604020202020204" pitchFamily="34" charset="0"/>
            </a:endParaRPr>
          </a:p>
        </p:txBody>
      </p:sp>
      <p:sp>
        <p:nvSpPr>
          <p:cNvPr id="2" name="Slide Number Placeholder 2057"/>
          <p:cNvSpPr>
            <a:spLocks noGrp="1"/>
          </p:cNvSpPr>
          <p:nvPr>
            <p:ph type="sldNum"/>
          </p:nvPr>
        </p:nvSpPr>
        <p:spPr>
          <a:xfrm>
            <a:off x="9525" y="6357938"/>
            <a:ext cx="585788" cy="488950"/>
          </a:xfrm>
          <a:prstGeom prst="rect">
            <a:avLst/>
          </a:prstGeom>
          <a:noFill/>
          <a:ln w="9525">
            <a:noFill/>
          </a:ln>
        </p:spPr>
        <p:txBody>
          <a:bodyPr wrap="square" lIns="90000" tIns="46800" rIns="90000" bIns="46800" anchor="b"/>
          <a:lstStyle>
            <a:lvl1pPr>
              <a:defRPr sz="2600" b="1">
                <a:solidFill>
                  <a:srgbClr val="FFFFFF"/>
                </a:solidFill>
                <a:latin typeface="Arial" panose="020B0604020202020204" pitchFamily="34" charset="0"/>
                <a:ea typeface="Bitstream Vera Sans" charset="0"/>
              </a:defRPr>
            </a:lvl1p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mj-lt"/>
          <a:ea typeface="+mj-ea"/>
          <a:cs typeface="+mj-cs"/>
        </a:defRPr>
      </a:lvl1pPr>
      <a:lvl2pPr marL="742950" lvl="1" indent="-28575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2pPr>
      <a:lvl3pPr marL="1143000" lvl="2"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3pPr>
      <a:lvl4pPr marL="1600200" lvl="3"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4pPr>
      <a:lvl5pPr marL="2057400" lvl="4"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5pPr>
    </p:titleStyle>
    <p:bodyStyle>
      <a:lvl1pPr marL="342900" lvl="0" indent="-342900" algn="l" defTabSz="45720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3366"/>
          </a:solidFill>
          <a:latin typeface="+mn-lt"/>
          <a:ea typeface="+mn-ea"/>
          <a:cs typeface="+mn-cs"/>
        </a:defRPr>
      </a:lvl1pPr>
      <a:lvl2pPr marL="742950" lvl="1" indent="-285750" algn="l" defTabSz="45720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3pPr>
      <a:lvl4pPr marL="1600200" lvl="3"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4pPr>
      <a:lvl5pPr marL="2057400" lvl="4"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5pPr>
      <a:lvl6pPr marL="2514600" lvl="5"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6pPr>
      <a:lvl7pPr marL="2971800" lvl="6"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7pPr>
      <a:lvl8pPr marL="3429000" lvl="7"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8pPr>
      <a:lvl9pPr marL="3886200" lvl="8"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9pPr>
    </p:bodyStyle>
    <p:otherStyle>
      <a:lvl1pPr marL="0" lvl="0" indent="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1pPr>
      <a:lvl2pPr marL="742950" lvl="1" indent="-28575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3pPr>
      <a:lvl4pPr marL="1600200" lvl="3"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4pPr>
      <a:lvl5pPr marL="2057400" lvl="4"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5pPr>
      <a:lvl6pPr marL="2286000" lvl="5"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6pPr>
      <a:lvl7pPr marL="2743200" lvl="6"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7pPr>
      <a:lvl8pPr marL="3200400" lvl="7"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8pPr>
      <a:lvl9pPr marL="3657600" lvl="8"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024"/>
          <p:cNvGrpSpPr/>
          <p:nvPr/>
        </p:nvGrpSpPr>
        <p:grpSpPr>
          <a:xfrm>
            <a:off x="0" y="0"/>
            <a:ext cx="3198813" cy="6856413"/>
            <a:chOff x="0" y="0"/>
            <a:chExt cx="2015" cy="4319"/>
          </a:xfrm>
        </p:grpSpPr>
        <p:sp>
          <p:nvSpPr>
            <p:cNvPr id="1027" name="Rectangle 1025"/>
            <p:cNvSpPr/>
            <p:nvPr/>
          </p:nvSpPr>
          <p:spPr>
            <a:xfrm>
              <a:off x="0" y="0"/>
              <a:ext cx="479" cy="4319"/>
            </a:xfrm>
            <a:prstGeom prst="rect">
              <a:avLst/>
            </a:prstGeom>
            <a:solidFill>
              <a:srgbClr val="FF0000"/>
            </a:solidFill>
            <a:ln w="9525">
              <a:noFill/>
            </a:ln>
          </p:spPr>
          <p:txBody>
            <a:bodyPr anchor="t" anchorCtr="0"/>
            <a:lstStyle/>
            <a:p>
              <a:pPr lvl="0"/>
              <a:endParaRPr lang="en-AU" altLang="en-US">
                <a:latin typeface="Times New Roman" panose="02020603050405020304" pitchFamily="16" charset="0"/>
              </a:endParaRPr>
            </a:p>
          </p:txBody>
        </p:sp>
        <p:sp>
          <p:nvSpPr>
            <p:cNvPr id="1028" name="Rectangle 1026"/>
            <p:cNvSpPr/>
            <p:nvPr/>
          </p:nvSpPr>
          <p:spPr>
            <a:xfrm>
              <a:off x="432" y="0"/>
              <a:ext cx="1583" cy="671"/>
            </a:xfrm>
            <a:prstGeom prst="rect">
              <a:avLst/>
            </a:prstGeom>
            <a:solidFill>
              <a:srgbClr val="FF0000"/>
            </a:solidFill>
            <a:ln w="9525">
              <a:noFill/>
            </a:ln>
          </p:spPr>
          <p:txBody>
            <a:bodyPr anchor="t" anchorCtr="0"/>
            <a:lstStyle/>
            <a:p>
              <a:pPr lvl="0"/>
              <a:endParaRPr lang="en-AU" altLang="en-US">
                <a:latin typeface="Times New Roman" panose="02020603050405020304" pitchFamily="16" charset="0"/>
              </a:endParaRPr>
            </a:p>
          </p:txBody>
        </p:sp>
      </p:grpSp>
      <p:sp>
        <p:nvSpPr>
          <p:cNvPr id="1029" name="Rounded Rectangle 1027"/>
          <p:cNvSpPr/>
          <p:nvPr/>
        </p:nvSpPr>
        <p:spPr>
          <a:xfrm>
            <a:off x="762000" y="762000"/>
            <a:ext cx="5105400" cy="609600"/>
          </a:xfrm>
          <a:prstGeom prst="roundRect">
            <a:avLst>
              <a:gd name="adj" fmla="val 50000"/>
            </a:avLst>
          </a:prstGeom>
          <a:solidFill>
            <a:srgbClr val="FFFFFF"/>
          </a:solidFill>
          <a:ln w="9525">
            <a:noFill/>
          </a:ln>
        </p:spPr>
        <p:txBody>
          <a:bodyPr anchor="t" anchorCtr="0"/>
          <a:lstStyle/>
          <a:p>
            <a:pPr lvl="0"/>
            <a:endParaRPr lang="en-AU" altLang="en-US">
              <a:latin typeface="Times New Roman" panose="02020603050405020304" pitchFamily="16" charset="0"/>
            </a:endParaRPr>
          </a:p>
        </p:txBody>
      </p:sp>
      <p:sp>
        <p:nvSpPr>
          <p:cNvPr id="1030" name="Title 1028"/>
          <p:cNvSpPr>
            <a:spLocks noGrp="1"/>
          </p:cNvSpPr>
          <p:nvPr>
            <p:ph type="title"/>
          </p:nvPr>
        </p:nvSpPr>
        <p:spPr>
          <a:xfrm>
            <a:off x="914400" y="912813"/>
            <a:ext cx="7999413" cy="585787"/>
          </a:xfrm>
          <a:prstGeom prst="rect">
            <a:avLst/>
          </a:prstGeom>
          <a:noFill/>
          <a:ln w="9525">
            <a:noFill/>
          </a:ln>
        </p:spPr>
        <p:txBody>
          <a:bodyPr wrap="square" lIns="90000" tIns="46800" rIns="90000" bIns="46800" anchor="b" anchorCtr="0"/>
          <a:lstStyle/>
          <a:p>
            <a:pPr lvl="0" indent="0"/>
            <a:r>
              <a:rPr dirty="0"/>
              <a:t>Click to edit the title text format</a:t>
            </a:r>
          </a:p>
        </p:txBody>
      </p:sp>
      <p:sp>
        <p:nvSpPr>
          <p:cNvPr id="1031" name="Text Placeholder 1029"/>
          <p:cNvSpPr>
            <a:spLocks noGrp="1"/>
          </p:cNvSpPr>
          <p:nvPr>
            <p:ph type="body"/>
          </p:nvPr>
        </p:nvSpPr>
        <p:spPr>
          <a:xfrm>
            <a:off x="914400" y="2057400"/>
            <a:ext cx="7999413" cy="3609975"/>
          </a:xfrm>
          <a:prstGeom prst="rect">
            <a:avLst/>
          </a:prstGeom>
          <a:noFill/>
          <a:ln w="9525">
            <a:noFill/>
          </a:ln>
        </p:spPr>
        <p:txBody>
          <a:bodyPr wrap="square" lIns="90000" tIns="46800" rIns="90000" bIns="46800" anchor="t" anchorCtr="0"/>
          <a:lstStyle/>
          <a:p>
            <a:pPr lvl="0" indent="-342900"/>
            <a:r>
              <a:rPr dirty="0"/>
              <a:t>Click to edit the outline text format</a:t>
            </a:r>
          </a:p>
          <a:p>
            <a:pPr lvl="1" indent="-285750"/>
            <a:r>
              <a:rPr dirty="0"/>
              <a:t>Second Outline Level</a:t>
            </a:r>
          </a:p>
          <a:p>
            <a:pPr lvl="2" indent="-228600"/>
            <a:r>
              <a:rPr dirty="0"/>
              <a:t>Third Outline Level</a:t>
            </a:r>
          </a:p>
          <a:p>
            <a:pPr lvl="3" indent="-228600"/>
            <a:r>
              <a:rPr dirty="0"/>
              <a:t>Fourth Outline Level</a:t>
            </a:r>
          </a:p>
          <a:p>
            <a:pPr lvl="4" indent="-228600"/>
            <a:r>
              <a:rPr dirty="0"/>
              <a:t>Fifth Outline Level</a:t>
            </a:r>
          </a:p>
          <a:p>
            <a:pPr lvl="4" indent="-228600"/>
            <a:r>
              <a:rPr dirty="0"/>
              <a:t>Sixth Outline Level</a:t>
            </a:r>
          </a:p>
          <a:p>
            <a:pPr lvl="4" indent="-228600"/>
            <a:r>
              <a:rPr dirty="0"/>
              <a:t>Seventh Outline Level</a:t>
            </a:r>
          </a:p>
        </p:txBody>
      </p:sp>
      <p:sp>
        <p:nvSpPr>
          <p:cNvPr id="1032" name="Text Box 1030"/>
          <p:cNvSpPr txBox="1"/>
          <p:nvPr/>
        </p:nvSpPr>
        <p:spPr>
          <a:xfrm>
            <a:off x="7010400" y="6397625"/>
            <a:ext cx="1905000" cy="460375"/>
          </a:xfrm>
          <a:prstGeom prst="rect">
            <a:avLst/>
          </a:prstGeom>
          <a:noFill/>
          <a:ln w="9525">
            <a:noFill/>
          </a:ln>
        </p:spPr>
        <p:txBody>
          <a:bodyPr anchor="t" anchorCtr="0"/>
          <a:lstStyle/>
          <a:p>
            <a:pPr lvl="0"/>
            <a:endParaRPr lang="en-AU" altLang="en-US">
              <a:latin typeface="Times New Roman" panose="02020603050405020304" pitchFamily="16" charset="0"/>
            </a:endParaRPr>
          </a:p>
        </p:txBody>
      </p:sp>
      <p:sp>
        <p:nvSpPr>
          <p:cNvPr id="1033" name="Text Box 1031"/>
          <p:cNvSpPr txBox="1"/>
          <p:nvPr/>
        </p:nvSpPr>
        <p:spPr>
          <a:xfrm>
            <a:off x="2936875" y="6373813"/>
            <a:ext cx="2895600" cy="460375"/>
          </a:xfrm>
          <a:prstGeom prst="rect">
            <a:avLst/>
          </a:prstGeom>
          <a:noFill/>
          <a:ln w="9525">
            <a:noFill/>
          </a:ln>
        </p:spPr>
        <p:txBody>
          <a:bodyPr anchor="t" anchorCtr="0"/>
          <a:lstStyle/>
          <a:p>
            <a:pPr lvl="0"/>
            <a:endParaRPr lang="en-AU" altLang="en-US">
              <a:latin typeface="Times New Roman" panose="02020603050405020304" pitchFamily="16" charset="0"/>
            </a:endParaRPr>
          </a:p>
        </p:txBody>
      </p:sp>
      <p:sp>
        <p:nvSpPr>
          <p:cNvPr id="2" name="Slide Number Placeholder 1032"/>
          <p:cNvSpPr>
            <a:spLocks noGrp="1"/>
          </p:cNvSpPr>
          <p:nvPr>
            <p:ph type="sldNum"/>
          </p:nvPr>
        </p:nvSpPr>
        <p:spPr>
          <a:xfrm>
            <a:off x="84138" y="6343650"/>
            <a:ext cx="585788" cy="487363"/>
          </a:xfrm>
          <a:prstGeom prst="rect">
            <a:avLst/>
          </a:prstGeom>
          <a:noFill/>
          <a:ln w="9525">
            <a:noFill/>
          </a:ln>
        </p:spPr>
        <p:txBody>
          <a:bodyPr wrap="square" lIns="90000" tIns="46800" rIns="90000" bIns="46800" anchor="b" anchorCtr="1"/>
          <a:lstStyle>
            <a:lvl1pPr>
              <a:defRPr>
                <a:solidFill>
                  <a:srgbClr val="000000"/>
                </a:solidFill>
                <a:ea typeface="Bitstream Vera Sans" charset="0"/>
              </a:defRPr>
            </a:lvl1pPr>
          </a:lstStyle>
          <a:p>
            <a:pPr lvl="0" defTabSz="0" eaLnBrk="1" fontAlgn="base" hangingPunct="1">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trike="noStrike" noProof="1" dirty="0" err="1">
                <a:latin typeface="Times New Roman" panose="02020603050405020304" pitchFamily="16" charset="0"/>
                <a:ea typeface="Bitstream Vera Sans" charset="0"/>
                <a:cs typeface="+mn-ea"/>
              </a:rPr>
              <a:t>‹#›</a:t>
            </a:fld>
            <a:endParaRPr lang="en-US" altLang="x-none" strike="noStrike" noProof="1"/>
          </a:p>
        </p:txBody>
      </p:sp>
      <p:grpSp>
        <p:nvGrpSpPr>
          <p:cNvPr id="1035" name="Group 1033"/>
          <p:cNvGrpSpPr/>
          <p:nvPr/>
        </p:nvGrpSpPr>
        <p:grpSpPr>
          <a:xfrm>
            <a:off x="533400" y="1600200"/>
            <a:ext cx="7389813" cy="317500"/>
            <a:chOff x="336" y="1008"/>
            <a:chExt cx="4655" cy="200"/>
          </a:xfrm>
        </p:grpSpPr>
        <p:sp>
          <p:nvSpPr>
            <p:cNvPr id="1036" name="Rounded Rectangle 1034"/>
            <p:cNvSpPr/>
            <p:nvPr/>
          </p:nvSpPr>
          <p:spPr>
            <a:xfrm>
              <a:off x="576" y="1008"/>
              <a:ext cx="4415" cy="199"/>
            </a:xfrm>
            <a:prstGeom prst="roundRect">
              <a:avLst>
                <a:gd name="adj" fmla="val 0"/>
              </a:avLst>
            </a:prstGeom>
            <a:solidFill>
              <a:srgbClr val="003366"/>
            </a:solidFill>
            <a:ln w="9525">
              <a:noFill/>
            </a:ln>
          </p:spPr>
          <p:txBody>
            <a:bodyPr anchor="t" anchorCtr="0"/>
            <a:lstStyle/>
            <a:p>
              <a:pPr lvl="0"/>
              <a:endParaRPr lang="en-AU" altLang="en-US">
                <a:latin typeface="Times New Roman" panose="02020603050405020304" pitchFamily="16" charset="0"/>
              </a:endParaRPr>
            </a:p>
          </p:txBody>
        </p:sp>
        <p:sp>
          <p:nvSpPr>
            <p:cNvPr id="1037" name="Flowchart: Delay 1035"/>
            <p:cNvSpPr/>
            <p:nvPr/>
          </p:nvSpPr>
          <p:spPr>
            <a:xfrm flipH="1">
              <a:off x="336" y="1008"/>
              <a:ext cx="247" cy="200"/>
            </a:xfrm>
            <a:prstGeom prst="flowChartDelay">
              <a:avLst/>
            </a:prstGeom>
            <a:solidFill>
              <a:srgbClr val="003366"/>
            </a:solidFill>
            <a:ln w="9525">
              <a:noFill/>
            </a:ln>
          </p:spPr>
          <p:txBody>
            <a:bodyPr anchor="t" anchorCtr="0"/>
            <a:lstStyle/>
            <a:p>
              <a:pPr lvl="0"/>
              <a:endParaRPr lang="en-AU" altLang="en-US">
                <a:latin typeface="Times New Roman" panose="02020603050405020304" pitchFamily="16" charset="0"/>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mj-lt"/>
          <a:ea typeface="+mj-ea"/>
          <a:cs typeface="+mj-cs"/>
        </a:defRPr>
      </a:lvl1pPr>
      <a:lvl2pPr marL="742950" lvl="1" indent="-28575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2pPr>
      <a:lvl3pPr marL="1143000" lvl="2"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3pPr>
      <a:lvl4pPr marL="1600200" lvl="3"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4pPr>
      <a:lvl5pPr marL="2057400" lvl="4"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5pPr>
    </p:titleStyle>
    <p:bodyStyle>
      <a:lvl1pPr marL="342900" lvl="0" indent="-342900" algn="l" defTabSz="45720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3366"/>
          </a:solidFill>
          <a:latin typeface="+mn-lt"/>
          <a:ea typeface="+mn-ea"/>
          <a:cs typeface="+mn-cs"/>
        </a:defRPr>
      </a:lvl1pPr>
      <a:lvl2pPr marL="742950" lvl="1" indent="-285750" algn="l" defTabSz="45720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3pPr>
      <a:lvl4pPr marL="1600200" lvl="3"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4pPr>
      <a:lvl5pPr marL="2057400" lvl="4"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5pPr>
      <a:lvl6pPr marL="2514600" lvl="5"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6pPr>
      <a:lvl7pPr marL="2971800" lvl="6"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7pPr>
      <a:lvl8pPr marL="3429000" lvl="7"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8pPr>
      <a:lvl9pPr marL="3886200" lvl="8"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9pPr>
    </p:bodyStyle>
    <p:otherStyle>
      <a:lvl1pPr marL="0" lvl="0" indent="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1pPr>
      <a:lvl2pPr marL="742950" lvl="1" indent="-28575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3pPr>
      <a:lvl4pPr marL="1600200" lvl="3"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4pPr>
      <a:lvl5pPr marL="2057400" lvl="4"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5pPr>
      <a:lvl6pPr marL="2286000" lvl="5"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6pPr>
      <a:lvl7pPr marL="2743200" lvl="6"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7pPr>
      <a:lvl8pPr marL="3200400" lvl="7"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8pPr>
      <a:lvl9pPr marL="3657600" lvl="8"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048"/>
          <p:cNvSpPr/>
          <p:nvPr/>
        </p:nvSpPr>
        <p:spPr>
          <a:xfrm>
            <a:off x="0" y="0"/>
            <a:ext cx="4572000" cy="6858000"/>
          </a:xfrm>
          <a:prstGeom prst="rect">
            <a:avLst/>
          </a:prstGeom>
          <a:solidFill>
            <a:srgbClr val="FF0000"/>
          </a:solidFill>
          <a:ln w="9525">
            <a:noFill/>
          </a:ln>
        </p:spPr>
        <p:txBody>
          <a:bodyPr anchor="t" anchorCtr="0"/>
          <a:lstStyle/>
          <a:p>
            <a:pPr lvl="0"/>
            <a:endParaRPr lang="en-AU" altLang="en-US">
              <a:latin typeface="Arial" panose="020B0604020202020204" pitchFamily="34" charset="0"/>
            </a:endParaRPr>
          </a:p>
        </p:txBody>
      </p:sp>
      <p:sp>
        <p:nvSpPr>
          <p:cNvPr id="2051" name="Rounded Rectangle 2049"/>
          <p:cNvSpPr/>
          <p:nvPr/>
        </p:nvSpPr>
        <p:spPr>
          <a:xfrm>
            <a:off x="685800" y="990600"/>
            <a:ext cx="5181600" cy="1905000"/>
          </a:xfrm>
          <a:prstGeom prst="roundRect">
            <a:avLst>
              <a:gd name="adj" fmla="val 50000"/>
            </a:avLst>
          </a:prstGeom>
          <a:solidFill>
            <a:srgbClr val="FFFFFF"/>
          </a:solidFill>
          <a:ln w="9525">
            <a:noFill/>
          </a:ln>
        </p:spPr>
        <p:txBody>
          <a:bodyPr anchor="t" anchorCtr="0"/>
          <a:lstStyle/>
          <a:p>
            <a:pPr lvl="0"/>
            <a:endParaRPr lang="en-AU" altLang="en-US">
              <a:latin typeface="Arial" panose="020B0604020202020204" pitchFamily="34" charset="0"/>
            </a:endParaRPr>
          </a:p>
        </p:txBody>
      </p:sp>
      <p:grpSp>
        <p:nvGrpSpPr>
          <p:cNvPr id="2052" name="Group 2050"/>
          <p:cNvGrpSpPr/>
          <p:nvPr/>
        </p:nvGrpSpPr>
        <p:grpSpPr>
          <a:xfrm>
            <a:off x="3632200" y="4889500"/>
            <a:ext cx="4875213" cy="317500"/>
            <a:chOff x="2288" y="3080"/>
            <a:chExt cx="3071" cy="200"/>
          </a:xfrm>
        </p:grpSpPr>
        <p:sp>
          <p:nvSpPr>
            <p:cNvPr id="2053" name="Rounded Rectangle 2051"/>
            <p:cNvSpPr/>
            <p:nvPr/>
          </p:nvSpPr>
          <p:spPr>
            <a:xfrm flipH="1">
              <a:off x="2288" y="3080"/>
              <a:ext cx="2913" cy="199"/>
            </a:xfrm>
            <a:prstGeom prst="roundRect">
              <a:avLst>
                <a:gd name="adj" fmla="val 0"/>
              </a:avLst>
            </a:prstGeom>
            <a:solidFill>
              <a:srgbClr val="003366"/>
            </a:solidFill>
            <a:ln w="9525">
              <a:noFill/>
            </a:ln>
          </p:spPr>
          <p:txBody>
            <a:bodyPr anchor="t" anchorCtr="0"/>
            <a:lstStyle/>
            <a:p>
              <a:pPr lvl="0"/>
              <a:endParaRPr lang="en-AU" altLang="en-US">
                <a:latin typeface="Arial" panose="020B0604020202020204" pitchFamily="34" charset="0"/>
              </a:endParaRPr>
            </a:p>
          </p:txBody>
        </p:sp>
        <p:sp>
          <p:nvSpPr>
            <p:cNvPr id="2054" name="Flowchart: Delay 2052"/>
            <p:cNvSpPr/>
            <p:nvPr/>
          </p:nvSpPr>
          <p:spPr>
            <a:xfrm>
              <a:off x="5196" y="3080"/>
              <a:ext cx="163" cy="200"/>
            </a:xfrm>
            <a:prstGeom prst="flowChartDelay">
              <a:avLst/>
            </a:prstGeom>
            <a:solidFill>
              <a:srgbClr val="003366"/>
            </a:solidFill>
            <a:ln w="9525">
              <a:noFill/>
            </a:ln>
          </p:spPr>
          <p:txBody>
            <a:bodyPr anchor="t" anchorCtr="0"/>
            <a:lstStyle/>
            <a:p>
              <a:pPr lvl="0"/>
              <a:endParaRPr lang="en-AU" altLang="en-US">
                <a:latin typeface="Arial" panose="020B0604020202020204" pitchFamily="34" charset="0"/>
              </a:endParaRPr>
            </a:p>
          </p:txBody>
        </p:sp>
      </p:grpSp>
      <p:sp>
        <p:nvSpPr>
          <p:cNvPr id="2055" name="Title 2053"/>
          <p:cNvSpPr>
            <a:spLocks noGrp="1"/>
          </p:cNvSpPr>
          <p:nvPr>
            <p:ph type="title"/>
          </p:nvPr>
        </p:nvSpPr>
        <p:spPr>
          <a:xfrm>
            <a:off x="914400" y="912813"/>
            <a:ext cx="7999413" cy="585787"/>
          </a:xfrm>
          <a:prstGeom prst="rect">
            <a:avLst/>
          </a:prstGeom>
          <a:noFill/>
          <a:ln w="9525">
            <a:noFill/>
          </a:ln>
        </p:spPr>
        <p:txBody>
          <a:bodyPr wrap="square" lIns="90000" tIns="46800" rIns="90000" bIns="46800" anchor="b" anchorCtr="0"/>
          <a:lstStyle/>
          <a:p>
            <a:pPr lvl="0" indent="0"/>
            <a:r>
              <a:rPr dirty="0"/>
              <a:t>Click to edit the title text format</a:t>
            </a:r>
          </a:p>
        </p:txBody>
      </p:sp>
      <p:sp>
        <p:nvSpPr>
          <p:cNvPr id="2056" name="Text Placeholder 2054"/>
          <p:cNvSpPr>
            <a:spLocks noGrp="1"/>
          </p:cNvSpPr>
          <p:nvPr>
            <p:ph type="body"/>
          </p:nvPr>
        </p:nvSpPr>
        <p:spPr>
          <a:xfrm>
            <a:off x="914400" y="2057400"/>
            <a:ext cx="7999413" cy="3609975"/>
          </a:xfrm>
          <a:prstGeom prst="rect">
            <a:avLst/>
          </a:prstGeom>
          <a:noFill/>
          <a:ln w="9525">
            <a:noFill/>
          </a:ln>
        </p:spPr>
        <p:txBody>
          <a:bodyPr wrap="square" lIns="90000" tIns="46800" rIns="90000" bIns="46800" anchor="t" anchorCtr="0"/>
          <a:lstStyle/>
          <a:p>
            <a:pPr lvl="0" indent="-342900"/>
            <a:r>
              <a:rPr dirty="0"/>
              <a:t>Click to edit the outline text format</a:t>
            </a:r>
          </a:p>
          <a:p>
            <a:pPr lvl="1" indent="-285750"/>
            <a:r>
              <a:rPr dirty="0"/>
              <a:t>Second Outline Level</a:t>
            </a:r>
          </a:p>
          <a:p>
            <a:pPr lvl="2" indent="-228600"/>
            <a:r>
              <a:rPr dirty="0"/>
              <a:t>Third Outline Level</a:t>
            </a:r>
          </a:p>
          <a:p>
            <a:pPr lvl="3" indent="-228600"/>
            <a:r>
              <a:rPr dirty="0"/>
              <a:t>Fourth Outline Level</a:t>
            </a:r>
          </a:p>
          <a:p>
            <a:pPr lvl="4" indent="-228600"/>
            <a:r>
              <a:rPr dirty="0"/>
              <a:t>Fifth Outline Level</a:t>
            </a:r>
          </a:p>
          <a:p>
            <a:pPr lvl="4" indent="-228600"/>
            <a:r>
              <a:rPr dirty="0"/>
              <a:t>Sixth Outline Level</a:t>
            </a:r>
          </a:p>
          <a:p>
            <a:pPr lvl="4" indent="-228600"/>
            <a:r>
              <a:rPr dirty="0"/>
              <a:t>Seventh Outline Level</a:t>
            </a:r>
          </a:p>
        </p:txBody>
      </p:sp>
      <p:sp>
        <p:nvSpPr>
          <p:cNvPr id="2057" name="Text Box 2055"/>
          <p:cNvSpPr txBox="1"/>
          <p:nvPr/>
        </p:nvSpPr>
        <p:spPr>
          <a:xfrm>
            <a:off x="2667000" y="6550025"/>
            <a:ext cx="1905000" cy="306388"/>
          </a:xfrm>
          <a:prstGeom prst="rect">
            <a:avLst/>
          </a:prstGeom>
          <a:noFill/>
          <a:ln w="9525">
            <a:noFill/>
          </a:ln>
        </p:spPr>
        <p:txBody>
          <a:bodyPr anchor="t" anchorCtr="0"/>
          <a:lstStyle/>
          <a:p>
            <a:pPr lvl="0"/>
            <a:endParaRPr lang="en-AU" altLang="en-US">
              <a:latin typeface="Arial" panose="020B0604020202020204" pitchFamily="34" charset="0"/>
            </a:endParaRPr>
          </a:p>
        </p:txBody>
      </p:sp>
      <p:sp>
        <p:nvSpPr>
          <p:cNvPr id="2058" name="Text Box 2056"/>
          <p:cNvSpPr txBox="1"/>
          <p:nvPr/>
        </p:nvSpPr>
        <p:spPr>
          <a:xfrm>
            <a:off x="5195888" y="6550025"/>
            <a:ext cx="3279775" cy="306388"/>
          </a:xfrm>
          <a:prstGeom prst="rect">
            <a:avLst/>
          </a:prstGeom>
          <a:noFill/>
          <a:ln w="9525">
            <a:noFill/>
          </a:ln>
        </p:spPr>
        <p:txBody>
          <a:bodyPr anchor="t" anchorCtr="0"/>
          <a:lstStyle/>
          <a:p>
            <a:pPr lvl="0"/>
            <a:endParaRPr lang="en-AU" altLang="en-US">
              <a:latin typeface="Arial" panose="020B0604020202020204" pitchFamily="34" charset="0"/>
            </a:endParaRPr>
          </a:p>
        </p:txBody>
      </p:sp>
      <p:sp>
        <p:nvSpPr>
          <p:cNvPr id="2" name="Slide Number Placeholder 2057"/>
          <p:cNvSpPr>
            <a:spLocks noGrp="1"/>
          </p:cNvSpPr>
          <p:nvPr>
            <p:ph type="sldNum"/>
          </p:nvPr>
        </p:nvSpPr>
        <p:spPr>
          <a:xfrm>
            <a:off x="9525" y="6357938"/>
            <a:ext cx="585788" cy="488950"/>
          </a:xfrm>
          <a:prstGeom prst="rect">
            <a:avLst/>
          </a:prstGeom>
          <a:noFill/>
          <a:ln w="9525">
            <a:noFill/>
          </a:ln>
        </p:spPr>
        <p:txBody>
          <a:bodyPr wrap="square" lIns="90000" tIns="46800" rIns="90000" bIns="46800" anchor="b"/>
          <a:lstStyle>
            <a:lvl1pPr>
              <a:defRPr sz="2600" b="1">
                <a:solidFill>
                  <a:srgbClr val="FFFFFF"/>
                </a:solidFill>
                <a:latin typeface="Arial" panose="020B0604020202020204" pitchFamily="34" charset="0"/>
                <a:ea typeface="Bitstream Vera Sans" charset="0"/>
              </a:defRPr>
            </a:lvl1pPr>
          </a:lstStyle>
          <a:p>
            <a:pPr lvl="0" eaLnBrk="1" fontAlgn="base" hangingPunct="1">
              <a:lnSpc>
                <a:spcPct val="100000"/>
              </a:lnSpc>
              <a:buSzPct val="100000"/>
              <a:buNone/>
            </a:pPr>
            <a:fld id="{9A0DB2DC-4C9A-4742-B13C-FB6460FD3503}" type="slidenum">
              <a:rPr lang="en-US" altLang="x-none" strike="noStrike" noProof="1" dirty="0" err="1">
                <a:latin typeface="Arial" panose="020B0604020202020204" pitchFamily="34" charset="0"/>
                <a:ea typeface="Bitstream Vera Sans" charset="0"/>
                <a:cs typeface="+mn-ea"/>
              </a:rPr>
              <a:t>‹#›</a:t>
            </a:fld>
            <a:endParaRPr lang="en-US" altLang="x-none"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mj-lt"/>
          <a:ea typeface="+mj-ea"/>
          <a:cs typeface="+mj-cs"/>
        </a:defRPr>
      </a:lvl1pPr>
      <a:lvl2pPr marL="742950" lvl="1" indent="-28575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2pPr>
      <a:lvl3pPr marL="1143000" lvl="2"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3pPr>
      <a:lvl4pPr marL="1600200" lvl="3"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4pPr>
      <a:lvl5pPr marL="2057400" lvl="4" indent="-228600" algn="l" defTabSz="457200" eaLnBrk="0" fontAlgn="base" latinLnBrk="0" hangingPunct="0">
        <a:lnSpc>
          <a:spcPct val="90000"/>
        </a:lnSpc>
        <a:spcBef>
          <a:spcPct val="0"/>
        </a:spcBef>
        <a:spcAft>
          <a:spcPct val="0"/>
        </a:spcAft>
        <a:buClr>
          <a:srgbClr val="000000"/>
        </a:buClr>
        <a:buSzPct val="100000"/>
        <a:buFont typeface="Times New Roman" panose="02020603050405020304" pitchFamily="16" charset="0"/>
        <a:buNone/>
        <a:defRPr sz="3600" b="1" i="0" u="none" kern="1200" baseline="0">
          <a:solidFill>
            <a:srgbClr val="F0262B"/>
          </a:solidFill>
          <a:latin typeface="Arial" panose="020B0604020202020204" pitchFamily="34" charset="0"/>
          <a:ea typeface="Droid Sans" charset="0"/>
          <a:cs typeface="+mj-cs"/>
        </a:defRPr>
      </a:lvl5pPr>
    </p:titleStyle>
    <p:bodyStyle>
      <a:lvl1pPr marL="342900" lvl="0" indent="-342900" algn="l" defTabSz="45720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3366"/>
          </a:solidFill>
          <a:latin typeface="+mn-lt"/>
          <a:ea typeface="+mn-ea"/>
          <a:cs typeface="+mn-cs"/>
        </a:defRPr>
      </a:lvl1pPr>
      <a:lvl2pPr marL="742950" lvl="1" indent="-285750" algn="l" defTabSz="45720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3pPr>
      <a:lvl4pPr marL="1600200" lvl="3"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4pPr>
      <a:lvl5pPr marL="2057400" lvl="4"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5pPr>
      <a:lvl6pPr marL="2514600" lvl="5"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6pPr>
      <a:lvl7pPr marL="2971800" lvl="6"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7pPr>
      <a:lvl8pPr marL="3429000" lvl="7"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8pPr>
      <a:lvl9pPr marL="3886200" lvl="8" indent="-228600" algn="l" defTabSz="45720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3366"/>
          </a:solidFill>
          <a:latin typeface="+mn-lt"/>
          <a:ea typeface="+mn-ea"/>
          <a:cs typeface="+mn-cs"/>
        </a:defRPr>
      </a:lvl9pPr>
    </p:bodyStyle>
    <p:otherStyle>
      <a:lvl1pPr marL="0" lvl="0" indent="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1pPr>
      <a:lvl2pPr marL="742950" lvl="1" indent="-28575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2pPr>
      <a:lvl3pPr marL="1143000" lvl="2"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3pPr>
      <a:lvl4pPr marL="1600200" lvl="3"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4pPr>
      <a:lvl5pPr marL="2057400" lvl="4"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5pPr>
      <a:lvl6pPr marL="2286000" lvl="5"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6pPr>
      <a:lvl7pPr marL="2743200" lvl="6"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7pPr>
      <a:lvl8pPr marL="3200400" lvl="7"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8pPr>
      <a:lvl9pPr marL="3657600" lvl="8" indent="-228600" algn="l" defTabSz="45720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2400" b="0" i="0" u="none" kern="1200" baseline="0">
          <a:solidFill>
            <a:srgbClr val="0033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221990" y="1718945"/>
            <a:ext cx="2138680" cy="768350"/>
          </a:xfrm>
          <a:prstGeom prst="rect">
            <a:avLst/>
          </a:prstGeom>
          <a:noFill/>
        </p:spPr>
        <p:txBody>
          <a:bodyPr wrap="none" rtlCol="0">
            <a:spAutoFit/>
            <a:scene3d>
              <a:camera prst="orthographicFront"/>
              <a:lightRig rig="threePt" dir="t"/>
            </a:scene3d>
          </a:bodyPr>
          <a:lstStyle/>
          <a:p>
            <a:pPr algn="ctr"/>
            <a:r>
              <a:rPr lang="en-IN" altLang="en-US" sz="4400" b="1">
                <a:solidFill>
                  <a:schemeClr val="tx1"/>
                </a:solidFill>
                <a:effectLst>
                  <a:outerShdw blurRad="38100" dist="19050" dir="2700000" algn="tl" rotWithShape="0">
                    <a:schemeClr val="dk1">
                      <a:alpha val="40000"/>
                    </a:schemeClr>
                  </a:outerShdw>
                </a:effectLst>
              </a:rPr>
              <a:t>Sorting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27650" name="Slide Number Placeholder 23"/>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10</a:t>
            </a:fld>
            <a:endParaRPr lang="en-US" altLang="zh-CN" sz="1400" dirty="0">
              <a:solidFill>
                <a:schemeClr val="tx2"/>
              </a:solidFill>
            </a:endParaRPr>
          </a:p>
        </p:txBody>
      </p:sp>
      <p:sp>
        <p:nvSpPr>
          <p:cNvPr id="27651" name="Rectangle 3"/>
          <p:cNvSpPr>
            <a:spLocks noGrp="1"/>
          </p:cNvSpPr>
          <p:nvPr>
            <p:ph sz="quarter" idx="1"/>
          </p:nvPr>
        </p:nvSpPr>
        <p:spPr>
          <a:xfrm>
            <a:off x="457200" y="2176145"/>
            <a:ext cx="8229600" cy="3980180"/>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27652" name="Rectangle 4"/>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27653" name="Line 5"/>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27654" name="Line 6"/>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27655" name="Line 7"/>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27656" name="Line 8"/>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27657" name="Line 9"/>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27658" name="Rectangle 10"/>
          <p:cNvSpPr/>
          <p:nvPr/>
        </p:nvSpPr>
        <p:spPr>
          <a:xfrm>
            <a:off x="6958013" y="4767263"/>
            <a:ext cx="353695" cy="460375"/>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5</a:t>
            </a:r>
          </a:p>
        </p:txBody>
      </p:sp>
      <p:sp>
        <p:nvSpPr>
          <p:cNvPr id="27659" name="Rectangle 11"/>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12</a:t>
            </a:r>
            <a:endParaRPr lang="en-US" sz="2400" dirty="0">
              <a:solidFill>
                <a:srgbClr val="FF0033"/>
              </a:solidFill>
              <a:latin typeface="Arial" panose="020B0604020202020204" pitchFamily="34" charset="0"/>
            </a:endParaRPr>
          </a:p>
        </p:txBody>
      </p:sp>
      <p:sp>
        <p:nvSpPr>
          <p:cNvPr id="27660" name="Rectangle 12"/>
          <p:cNvSpPr/>
          <p:nvPr/>
        </p:nvSpPr>
        <p:spPr>
          <a:xfrm>
            <a:off x="343058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77</a:t>
            </a:r>
            <a:endParaRPr lang="en-US" sz="2400" dirty="0">
              <a:solidFill>
                <a:srgbClr val="FF0033"/>
              </a:solidFill>
              <a:latin typeface="Arial" panose="020B0604020202020204" pitchFamily="34" charset="0"/>
            </a:endParaRPr>
          </a:p>
        </p:txBody>
      </p:sp>
      <p:sp>
        <p:nvSpPr>
          <p:cNvPr id="27661" name="Rectangle 13"/>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35</a:t>
            </a:r>
          </a:p>
        </p:txBody>
      </p:sp>
      <p:sp>
        <p:nvSpPr>
          <p:cNvPr id="27662" name="Rectangle 14"/>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42</a:t>
            </a:r>
          </a:p>
        </p:txBody>
      </p:sp>
      <p:sp>
        <p:nvSpPr>
          <p:cNvPr id="27663" name="Rectangle 15"/>
          <p:cNvSpPr/>
          <p:nvPr/>
        </p:nvSpPr>
        <p:spPr>
          <a:xfrm>
            <a:off x="5559425" y="4752975"/>
            <a:ext cx="693738"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101</a:t>
            </a:r>
          </a:p>
        </p:txBody>
      </p:sp>
      <p:sp>
        <p:nvSpPr>
          <p:cNvPr id="27664" name="Rectangle 16"/>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0          1          2          3            4            5</a:t>
            </a:r>
            <a:endParaRPr lang="en-US" sz="2400" dirty="0">
              <a:latin typeface="Arial" panose="020B0604020202020204" pitchFamily="34" charset="0"/>
            </a:endParaRPr>
          </a:p>
        </p:txBody>
      </p:sp>
      <p:sp>
        <p:nvSpPr>
          <p:cNvPr id="27665" name="Rectangle 17"/>
          <p:cNvSpPr/>
          <p:nvPr/>
        </p:nvSpPr>
        <p:spPr>
          <a:xfrm>
            <a:off x="3267075" y="4600575"/>
            <a:ext cx="1009650"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7666" name="Rectangle 18"/>
          <p:cNvSpPr/>
          <p:nvPr/>
        </p:nvSpPr>
        <p:spPr>
          <a:xfrm>
            <a:off x="4276725" y="4600575"/>
            <a:ext cx="1095375"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1568787" name="AutoShape 19"/>
          <p:cNvSpPr/>
          <p:nvPr/>
        </p:nvSpPr>
        <p:spPr>
          <a:xfrm>
            <a:off x="3057525" y="4132263"/>
            <a:ext cx="2501900" cy="1536700"/>
          </a:xfrm>
          <a:prstGeom prst="irregularSeal1">
            <a:avLst/>
          </a:prstGeom>
          <a:solidFill>
            <a:srgbClr val="FFCC00"/>
          </a:solidFill>
          <a:ln w="38100" cap="flat" cmpd="sng">
            <a:solidFill>
              <a:schemeClr val="tx1"/>
            </a:solidFill>
            <a:prstDash val="solid"/>
            <a:miter/>
            <a:headEnd type="none" w="sm" len="sm"/>
            <a:tailEnd type="none" w="sm" len="sm"/>
          </a:ln>
        </p:spPr>
        <p:txBody>
          <a:bodyPr wrap="none" anchor="ctr" anchorCtr="0"/>
          <a:lstStyle/>
          <a:p>
            <a:pPr algn="ctr" eaLnBrk="0" hangingPunct="0"/>
            <a:r>
              <a:rPr lang="en-US" sz="2400" b="1" dirty="0">
                <a:latin typeface="Arial" panose="020B0604020202020204" pitchFamily="34" charset="0"/>
              </a:rPr>
              <a:t>Swap</a:t>
            </a:r>
          </a:p>
        </p:txBody>
      </p:sp>
      <p:grpSp>
        <p:nvGrpSpPr>
          <p:cNvPr id="2" name="Group 20"/>
          <p:cNvGrpSpPr/>
          <p:nvPr/>
        </p:nvGrpSpPr>
        <p:grpSpPr>
          <a:xfrm>
            <a:off x="3267075" y="4595813"/>
            <a:ext cx="2087563" cy="708025"/>
            <a:chOff x="760" y="2895"/>
            <a:chExt cx="1272" cy="446"/>
          </a:xfrm>
        </p:grpSpPr>
        <p:sp>
          <p:nvSpPr>
            <p:cNvPr id="27669" name="Rectangle 21"/>
            <p:cNvSpPr/>
            <p:nvPr/>
          </p:nvSpPr>
          <p:spPr>
            <a:xfrm>
              <a:off x="760"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12</a:t>
              </a:r>
            </a:p>
          </p:txBody>
        </p:sp>
        <p:sp>
          <p:nvSpPr>
            <p:cNvPr id="27670" name="Rectangle 22"/>
            <p:cNvSpPr/>
            <p:nvPr/>
          </p:nvSpPr>
          <p:spPr>
            <a:xfrm>
              <a:off x="1396"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8787"/>
                                        </p:tgtEl>
                                        <p:attrNameLst>
                                          <p:attrName>style.visibility</p:attrName>
                                        </p:attrNameLst>
                                      </p:cBhvr>
                                      <p:to>
                                        <p:strVal val="visible"/>
                                      </p:to>
                                    </p:set>
                                    <p:anim calcmode="lin" valueType="num">
                                      <p:cBhvr>
                                        <p:cTn id="7" dur="500" fill="hold"/>
                                        <p:tgtEl>
                                          <p:spTgt spid="1568787"/>
                                        </p:tgtEl>
                                        <p:attrNameLst>
                                          <p:attrName>ppt_w</p:attrName>
                                        </p:attrNameLst>
                                      </p:cBhvr>
                                      <p:tavLst>
                                        <p:tav tm="0">
                                          <p:val>
                                            <p:fltVal val="0"/>
                                          </p:val>
                                        </p:tav>
                                        <p:tav tm="100000">
                                          <p:val>
                                            <p:strVal val="#ppt_w"/>
                                          </p:val>
                                        </p:tav>
                                      </p:tavLst>
                                    </p:anim>
                                    <p:anim calcmode="lin" valueType="num">
                                      <p:cBhvr>
                                        <p:cTn id="8" dur="500" fill="hold"/>
                                        <p:tgtEl>
                                          <p:spTgt spid="15687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8787"/>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8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28674" name="Slide Number Placeholder 20"/>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11</a:t>
            </a:fld>
            <a:endParaRPr lang="en-US" altLang="zh-CN" sz="1400" dirty="0">
              <a:solidFill>
                <a:schemeClr val="tx2"/>
              </a:solidFill>
            </a:endParaRPr>
          </a:p>
        </p:txBody>
      </p:sp>
      <p:sp>
        <p:nvSpPr>
          <p:cNvPr id="28675" name="Rectangle 3"/>
          <p:cNvSpPr>
            <a:spLocks noGrp="1"/>
          </p:cNvSpPr>
          <p:nvPr>
            <p:ph sz="quarter" idx="1"/>
          </p:nvPr>
        </p:nvSpPr>
        <p:spPr>
          <a:xfrm>
            <a:off x="457200" y="2169795"/>
            <a:ext cx="8229600" cy="3986530"/>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28676" name="Rectangle 4"/>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28677" name="Line 5"/>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28678" name="Line 6"/>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28679" name="Line 7"/>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28680" name="Line 8"/>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28681" name="Line 9"/>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28682" name="Rectangle 10"/>
          <p:cNvSpPr/>
          <p:nvPr/>
        </p:nvSpPr>
        <p:spPr>
          <a:xfrm>
            <a:off x="6958013" y="4767263"/>
            <a:ext cx="354012"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5</a:t>
            </a:r>
          </a:p>
        </p:txBody>
      </p:sp>
      <p:sp>
        <p:nvSpPr>
          <p:cNvPr id="28683" name="Rectangle 11"/>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77</a:t>
            </a:r>
            <a:endParaRPr lang="en-US" sz="2400" dirty="0">
              <a:solidFill>
                <a:srgbClr val="FF0033"/>
              </a:solidFill>
              <a:latin typeface="Arial" panose="020B0604020202020204" pitchFamily="34" charset="0"/>
            </a:endParaRPr>
          </a:p>
        </p:txBody>
      </p:sp>
      <p:sp>
        <p:nvSpPr>
          <p:cNvPr id="28684" name="Rectangle 12"/>
          <p:cNvSpPr/>
          <p:nvPr/>
        </p:nvSpPr>
        <p:spPr>
          <a:xfrm>
            <a:off x="343058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12</a:t>
            </a:r>
          </a:p>
        </p:txBody>
      </p:sp>
      <p:sp>
        <p:nvSpPr>
          <p:cNvPr id="28685" name="Rectangle 13"/>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35</a:t>
            </a:r>
          </a:p>
        </p:txBody>
      </p:sp>
      <p:sp>
        <p:nvSpPr>
          <p:cNvPr id="28686" name="Rectangle 14"/>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42</a:t>
            </a:r>
          </a:p>
        </p:txBody>
      </p:sp>
      <p:sp>
        <p:nvSpPr>
          <p:cNvPr id="28687" name="Rectangle 15"/>
          <p:cNvSpPr/>
          <p:nvPr/>
        </p:nvSpPr>
        <p:spPr>
          <a:xfrm>
            <a:off x="5559425" y="4752975"/>
            <a:ext cx="693738"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101</a:t>
            </a:r>
          </a:p>
        </p:txBody>
      </p:sp>
      <p:sp>
        <p:nvSpPr>
          <p:cNvPr id="28688" name="Rectangle 16"/>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0          1          2          3            4            5</a:t>
            </a:r>
            <a:endParaRPr lang="en-US" sz="2400" dirty="0">
              <a:latin typeface="Arial" panose="020B0604020202020204" pitchFamily="34" charset="0"/>
            </a:endParaRPr>
          </a:p>
        </p:txBody>
      </p:sp>
      <p:sp>
        <p:nvSpPr>
          <p:cNvPr id="28689" name="Rectangle 17"/>
          <p:cNvSpPr/>
          <p:nvPr/>
        </p:nvSpPr>
        <p:spPr>
          <a:xfrm>
            <a:off x="4291013" y="4587875"/>
            <a:ext cx="1081087"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8690" name="Rectangle 18"/>
          <p:cNvSpPr/>
          <p:nvPr/>
        </p:nvSpPr>
        <p:spPr>
          <a:xfrm>
            <a:off x="5386388" y="4587875"/>
            <a:ext cx="1152525"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8691" name="Text Box 19"/>
          <p:cNvSpPr txBox="1"/>
          <p:nvPr/>
        </p:nvSpPr>
        <p:spPr>
          <a:xfrm>
            <a:off x="4157663" y="5454650"/>
            <a:ext cx="2603500" cy="457200"/>
          </a:xfrm>
          <a:prstGeom prst="rect">
            <a:avLst/>
          </a:prstGeom>
          <a:noFill/>
          <a:ln w="12700">
            <a:noFill/>
          </a:ln>
        </p:spPr>
        <p:txBody>
          <a:bodyPr wrap="none" anchor="t" anchorCtr="0">
            <a:spAutoFit/>
          </a:bodyPr>
          <a:lstStyle/>
          <a:p>
            <a:pPr eaLnBrk="0" hangingPunct="0"/>
            <a:r>
              <a:rPr lang="en-US" sz="2400" b="1" dirty="0">
                <a:solidFill>
                  <a:srgbClr val="3333FF"/>
                </a:solidFill>
                <a:latin typeface="Arial" panose="020B0604020202020204" pitchFamily="34" charset="0"/>
              </a:rPr>
              <a:t>No need to swap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29698" name="Slide Number Placeholder 23"/>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12</a:t>
            </a:fld>
            <a:endParaRPr lang="en-US" altLang="zh-CN" sz="1400" dirty="0">
              <a:solidFill>
                <a:schemeClr val="tx2"/>
              </a:solidFill>
            </a:endParaRPr>
          </a:p>
        </p:txBody>
      </p:sp>
      <p:sp>
        <p:nvSpPr>
          <p:cNvPr id="29699" name="Rectangle 3"/>
          <p:cNvSpPr>
            <a:spLocks noGrp="1"/>
          </p:cNvSpPr>
          <p:nvPr>
            <p:ph sz="quarter" idx="1"/>
          </p:nvPr>
        </p:nvSpPr>
        <p:spPr>
          <a:xfrm>
            <a:off x="457200" y="2156460"/>
            <a:ext cx="8229600" cy="399986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29700" name="Rectangle 4"/>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29701" name="Line 5"/>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29702" name="Line 6"/>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29703" name="Line 7"/>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29704" name="Line 8"/>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29705" name="Line 9"/>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29706" name="Rectangle 10"/>
          <p:cNvSpPr/>
          <p:nvPr/>
        </p:nvSpPr>
        <p:spPr>
          <a:xfrm>
            <a:off x="6958013" y="4767263"/>
            <a:ext cx="354012"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5</a:t>
            </a:r>
          </a:p>
        </p:txBody>
      </p:sp>
      <p:sp>
        <p:nvSpPr>
          <p:cNvPr id="29707" name="Rectangle 11"/>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77</a:t>
            </a:r>
          </a:p>
        </p:txBody>
      </p:sp>
      <p:sp>
        <p:nvSpPr>
          <p:cNvPr id="29708" name="Rectangle 12"/>
          <p:cNvSpPr/>
          <p:nvPr/>
        </p:nvSpPr>
        <p:spPr>
          <a:xfrm>
            <a:off x="343058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12</a:t>
            </a:r>
          </a:p>
        </p:txBody>
      </p:sp>
      <p:sp>
        <p:nvSpPr>
          <p:cNvPr id="29709" name="Rectangle 13"/>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35</a:t>
            </a:r>
          </a:p>
        </p:txBody>
      </p:sp>
      <p:sp>
        <p:nvSpPr>
          <p:cNvPr id="29710" name="Rectangle 14"/>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42</a:t>
            </a:r>
          </a:p>
        </p:txBody>
      </p:sp>
      <p:sp>
        <p:nvSpPr>
          <p:cNvPr id="29711" name="Rectangle 15"/>
          <p:cNvSpPr/>
          <p:nvPr/>
        </p:nvSpPr>
        <p:spPr>
          <a:xfrm>
            <a:off x="5559425" y="4752975"/>
            <a:ext cx="693738"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101</a:t>
            </a:r>
          </a:p>
        </p:txBody>
      </p:sp>
      <p:sp>
        <p:nvSpPr>
          <p:cNvPr id="29712" name="Rectangle 16"/>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0          1          2          3            4            5</a:t>
            </a:r>
            <a:endParaRPr lang="en-US" sz="2400" dirty="0">
              <a:latin typeface="Arial" panose="020B0604020202020204" pitchFamily="34" charset="0"/>
            </a:endParaRPr>
          </a:p>
        </p:txBody>
      </p:sp>
      <p:sp>
        <p:nvSpPr>
          <p:cNvPr id="29713" name="Rectangle 17"/>
          <p:cNvSpPr/>
          <p:nvPr/>
        </p:nvSpPr>
        <p:spPr>
          <a:xfrm>
            <a:off x="5400675" y="4584700"/>
            <a:ext cx="1139825"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9714" name="Rectangle 18"/>
          <p:cNvSpPr/>
          <p:nvPr/>
        </p:nvSpPr>
        <p:spPr>
          <a:xfrm>
            <a:off x="6553200" y="4584700"/>
            <a:ext cx="1152525"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1570835" name="AutoShape 19"/>
          <p:cNvSpPr/>
          <p:nvPr/>
        </p:nvSpPr>
        <p:spPr>
          <a:xfrm>
            <a:off x="5289550" y="4156075"/>
            <a:ext cx="2501900" cy="1536700"/>
          </a:xfrm>
          <a:prstGeom prst="irregularSeal1">
            <a:avLst/>
          </a:prstGeom>
          <a:solidFill>
            <a:srgbClr val="FFCC00"/>
          </a:solidFill>
          <a:ln w="38100" cap="flat" cmpd="sng">
            <a:solidFill>
              <a:schemeClr val="tx1"/>
            </a:solidFill>
            <a:prstDash val="solid"/>
            <a:miter/>
            <a:headEnd type="none" w="sm" len="sm"/>
            <a:tailEnd type="none" w="sm" len="sm"/>
          </a:ln>
        </p:spPr>
        <p:txBody>
          <a:bodyPr wrap="none" anchor="ctr" anchorCtr="0"/>
          <a:lstStyle/>
          <a:p>
            <a:pPr algn="ctr" eaLnBrk="0" hangingPunct="0"/>
            <a:r>
              <a:rPr lang="en-US" sz="2400" b="1" dirty="0">
                <a:latin typeface="Arial" panose="020B0604020202020204" pitchFamily="34" charset="0"/>
              </a:rPr>
              <a:t>Swap</a:t>
            </a:r>
          </a:p>
        </p:txBody>
      </p:sp>
      <p:grpSp>
        <p:nvGrpSpPr>
          <p:cNvPr id="2" name="Group 20"/>
          <p:cNvGrpSpPr/>
          <p:nvPr/>
        </p:nvGrpSpPr>
        <p:grpSpPr>
          <a:xfrm>
            <a:off x="5400675" y="4591050"/>
            <a:ext cx="2328863" cy="708025"/>
            <a:chOff x="760" y="2895"/>
            <a:chExt cx="1272" cy="446"/>
          </a:xfrm>
        </p:grpSpPr>
        <p:sp>
          <p:nvSpPr>
            <p:cNvPr id="29717" name="Rectangle 21"/>
            <p:cNvSpPr/>
            <p:nvPr/>
          </p:nvSpPr>
          <p:spPr>
            <a:xfrm>
              <a:off x="760"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5</a:t>
              </a:r>
            </a:p>
          </p:txBody>
        </p:sp>
        <p:sp>
          <p:nvSpPr>
            <p:cNvPr id="29718" name="Rectangle 22"/>
            <p:cNvSpPr/>
            <p:nvPr/>
          </p:nvSpPr>
          <p:spPr>
            <a:xfrm>
              <a:off x="1396"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101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0835"/>
                                        </p:tgtEl>
                                        <p:attrNameLst>
                                          <p:attrName>style.visibility</p:attrName>
                                        </p:attrNameLst>
                                      </p:cBhvr>
                                      <p:to>
                                        <p:strVal val="visible"/>
                                      </p:to>
                                    </p:set>
                                    <p:anim calcmode="lin" valueType="num">
                                      <p:cBhvr>
                                        <p:cTn id="7" dur="500" fill="hold"/>
                                        <p:tgtEl>
                                          <p:spTgt spid="1570835"/>
                                        </p:tgtEl>
                                        <p:attrNameLst>
                                          <p:attrName>ppt_w</p:attrName>
                                        </p:attrNameLst>
                                      </p:cBhvr>
                                      <p:tavLst>
                                        <p:tav tm="0">
                                          <p:val>
                                            <p:fltVal val="0"/>
                                          </p:val>
                                        </p:tav>
                                        <p:tav tm="100000">
                                          <p:val>
                                            <p:strVal val="#ppt_w"/>
                                          </p:val>
                                        </p:tav>
                                      </p:tavLst>
                                    </p:anim>
                                    <p:anim calcmode="lin" valueType="num">
                                      <p:cBhvr>
                                        <p:cTn id="8" dur="500" fill="hold"/>
                                        <p:tgtEl>
                                          <p:spTgt spid="15708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70835"/>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3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30722" name="Slide Number Placeholder 18"/>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13</a:t>
            </a:fld>
            <a:endParaRPr lang="en-US" altLang="zh-CN" sz="1400" dirty="0">
              <a:solidFill>
                <a:schemeClr val="tx2"/>
              </a:solidFill>
            </a:endParaRPr>
          </a:p>
        </p:txBody>
      </p:sp>
      <p:sp>
        <p:nvSpPr>
          <p:cNvPr id="30723" name="Rectangle 3"/>
          <p:cNvSpPr>
            <a:spLocks noGrp="1"/>
          </p:cNvSpPr>
          <p:nvPr>
            <p:ph sz="quarter" idx="1"/>
          </p:nvPr>
        </p:nvSpPr>
        <p:spPr>
          <a:xfrm>
            <a:off x="457200" y="2116455"/>
            <a:ext cx="8229600" cy="4039870"/>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30724" name="Rectangle 4"/>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30725" name="Line 5"/>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30726" name="Line 6"/>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30727" name="Line 7"/>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30728" name="Line 8"/>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30729" name="Line 9"/>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30730" name="Rectangle 10"/>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77</a:t>
            </a:r>
          </a:p>
        </p:txBody>
      </p:sp>
      <p:sp>
        <p:nvSpPr>
          <p:cNvPr id="30731" name="Rectangle 11"/>
          <p:cNvSpPr/>
          <p:nvPr/>
        </p:nvSpPr>
        <p:spPr>
          <a:xfrm>
            <a:off x="343058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12</a:t>
            </a:r>
          </a:p>
        </p:txBody>
      </p:sp>
      <p:sp>
        <p:nvSpPr>
          <p:cNvPr id="30732" name="Rectangle 12"/>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35</a:t>
            </a:r>
          </a:p>
        </p:txBody>
      </p:sp>
      <p:sp>
        <p:nvSpPr>
          <p:cNvPr id="30733" name="Rectangle 13"/>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42</a:t>
            </a:r>
          </a:p>
        </p:txBody>
      </p:sp>
      <p:sp>
        <p:nvSpPr>
          <p:cNvPr id="30734" name="Rectangle 14"/>
          <p:cNvSpPr/>
          <p:nvPr/>
        </p:nvSpPr>
        <p:spPr>
          <a:xfrm>
            <a:off x="5559425" y="4752975"/>
            <a:ext cx="522288" cy="457200"/>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  </a:t>
            </a:r>
            <a:r>
              <a:rPr lang="en-US" sz="2400" b="1" dirty="0">
                <a:solidFill>
                  <a:schemeClr val="tx1"/>
                </a:solidFill>
                <a:latin typeface="Arial" panose="020B0604020202020204" pitchFamily="34" charset="0"/>
              </a:rPr>
              <a:t>5</a:t>
            </a:r>
          </a:p>
        </p:txBody>
      </p:sp>
      <p:sp>
        <p:nvSpPr>
          <p:cNvPr id="30735" name="Rectangle 15"/>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0          1          2          3            4            5</a:t>
            </a:r>
            <a:endParaRPr lang="en-US" sz="2400" dirty="0">
              <a:latin typeface="Arial" panose="020B0604020202020204" pitchFamily="34" charset="0"/>
            </a:endParaRPr>
          </a:p>
        </p:txBody>
      </p:sp>
      <p:sp>
        <p:nvSpPr>
          <p:cNvPr id="30736" name="Rectangle 16"/>
          <p:cNvSpPr/>
          <p:nvPr/>
        </p:nvSpPr>
        <p:spPr>
          <a:xfrm>
            <a:off x="6553200" y="4584700"/>
            <a:ext cx="1152525" cy="708025"/>
          </a:xfrm>
          <a:prstGeom prst="rect">
            <a:avLst/>
          </a:prstGeom>
          <a:noFill/>
          <a:ln w="76200" cap="flat" cmpd="sng">
            <a:solidFill>
              <a:srgbClr val="3333FF"/>
            </a:solidFill>
            <a:prstDash val="solid"/>
            <a:miter/>
            <a:headEnd type="none" w="sm" len="sm"/>
            <a:tailEnd type="none" w="sm" len="sm"/>
          </a:ln>
        </p:spPr>
        <p:txBody>
          <a:bodyPr wrap="none" anchor="ctr" anchorCtr="0"/>
          <a:lstStyle/>
          <a:p>
            <a:pPr algn="ctr" eaLnBrk="0" hangingPunct="0"/>
            <a:r>
              <a:rPr lang="en-US" sz="2400" b="1" dirty="0">
                <a:solidFill>
                  <a:srgbClr val="3333FF"/>
                </a:solidFill>
                <a:latin typeface="Arial" panose="020B0604020202020204" pitchFamily="34" charset="0"/>
              </a:rPr>
              <a:t>101</a:t>
            </a:r>
          </a:p>
        </p:txBody>
      </p:sp>
      <p:sp>
        <p:nvSpPr>
          <p:cNvPr id="30737" name="Text Box 17"/>
          <p:cNvSpPr txBox="1"/>
          <p:nvPr/>
        </p:nvSpPr>
        <p:spPr>
          <a:xfrm>
            <a:off x="1990725" y="5524500"/>
            <a:ext cx="4572000" cy="457200"/>
          </a:xfrm>
          <a:prstGeom prst="rect">
            <a:avLst/>
          </a:prstGeom>
          <a:noFill/>
          <a:ln w="12700">
            <a:noFill/>
          </a:ln>
        </p:spPr>
        <p:txBody>
          <a:bodyPr wrap="none" anchor="t" anchorCtr="0">
            <a:spAutoFit/>
          </a:bodyPr>
          <a:lstStyle/>
          <a:p>
            <a:pPr eaLnBrk="0" hangingPunct="0"/>
            <a:r>
              <a:rPr lang="en-US" sz="2400" b="1" dirty="0">
                <a:solidFill>
                  <a:srgbClr val="3333FF"/>
                </a:solidFill>
                <a:latin typeface="Arial" panose="020B0604020202020204" pitchFamily="34" charset="0"/>
              </a:rPr>
              <a:t>Largest value correctly placed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vert="horz" wrap="square" lIns="91440" tIns="45720" rIns="91440" bIns="45720" anchor="b" anchorCtr="0"/>
          <a:lstStyle/>
          <a:p>
            <a:pPr eaLnBrk="1" hangingPunct="1"/>
            <a:r>
              <a:rPr lang="en-US" dirty="0"/>
              <a:t>Bubble sort code</a:t>
            </a:r>
          </a:p>
        </p:txBody>
      </p:sp>
      <p:sp>
        <p:nvSpPr>
          <p:cNvPr id="31746"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14</a:t>
            </a:fld>
            <a:endParaRPr lang="en-US" altLang="zh-CN" sz="1400" dirty="0">
              <a:solidFill>
                <a:schemeClr val="tx2"/>
              </a:solidFill>
            </a:endParaRPr>
          </a:p>
        </p:txBody>
      </p:sp>
      <p:sp>
        <p:nvSpPr>
          <p:cNvPr id="31747" name="Rectangle 3"/>
          <p:cNvSpPr>
            <a:spLocks noGrp="1"/>
          </p:cNvSpPr>
          <p:nvPr>
            <p:ph sz="quarter" idx="1"/>
          </p:nvPr>
        </p:nvSpPr>
        <p:spPr>
          <a:xfrm>
            <a:off x="669925" y="2145030"/>
            <a:ext cx="8229600" cy="4420870"/>
          </a:xfrm>
        </p:spPr>
        <p:txBody>
          <a:bodyPr vert="horz" wrap="square" lIns="91440" tIns="45720" rIns="91440" bIns="45720" anchor="t" anchorCtr="0"/>
          <a:lstStyle/>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public static void bubbleSort(int[] a)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for (int i = 0; i &lt; a.length</a:t>
            </a:r>
            <a:r>
              <a:rPr lang="en-IN" altLang="en-US" sz="2000" b="1" dirty="0">
                <a:latin typeface="Courier New" panose="02070309020205020404" pitchFamily="-1" charset="0"/>
                <a:sym typeface="Symbol" panose="05050102010706020507" pitchFamily="16" charset="2"/>
              </a:rPr>
              <a:t> </a:t>
            </a:r>
            <a:r>
              <a:rPr lang="en-US" sz="2000" b="1" dirty="0">
                <a:latin typeface="Courier New" panose="02070309020205020404" pitchFamily="-1" charset="0"/>
                <a:sym typeface="Symbol" panose="05050102010706020507" pitchFamily="16" charset="2"/>
              </a:rPr>
              <a:t>; i++)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for (int j = 1; j &lt; a.length - i; j++)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 swap adjacent out-of-order elements</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if (a[j-1] &gt; a[j])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swap(a, j-1, j);</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b="1" dirty="0">
                <a:latin typeface="Courier New" panose="02070309020205020404" pitchFamily="-1" charset="0"/>
                <a:sym typeface="Symbol" panose="05050102010706020507" pitchFamily="16" charset="2"/>
              </a:rP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56815" y="1673860"/>
            <a:ext cx="3938905" cy="768350"/>
          </a:xfrm>
          <a:prstGeom prst="rect">
            <a:avLst/>
          </a:prstGeom>
          <a:noFill/>
        </p:spPr>
        <p:txBody>
          <a:bodyPr wrap="none" rtlCol="0">
            <a:spAutoFit/>
          </a:bodyPr>
          <a:lstStyle/>
          <a:p>
            <a:r>
              <a:rPr lang="en-IN" altLang="en-US" sz="4400" b="1">
                <a:solidFill>
                  <a:srgbClr val="FF0000"/>
                </a:solidFill>
              </a:rPr>
              <a:t>Selection Sort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vert="horz" wrap="square" lIns="91440" tIns="45720" rIns="91440" bIns="45720" anchor="b" anchorCtr="0"/>
          <a:lstStyle/>
          <a:p>
            <a:pPr eaLnBrk="1" hangingPunct="1"/>
            <a:r>
              <a:rPr lang="en-US" dirty="0"/>
              <a:t>Selection sort</a:t>
            </a:r>
          </a:p>
        </p:txBody>
      </p:sp>
      <p:sp>
        <p:nvSpPr>
          <p:cNvPr id="33794"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16</a:t>
            </a:fld>
            <a:endParaRPr lang="en-US" altLang="zh-CN" sz="1400" dirty="0">
              <a:solidFill>
                <a:schemeClr val="tx2"/>
              </a:solidFill>
            </a:endParaRPr>
          </a:p>
        </p:txBody>
      </p:sp>
      <p:sp>
        <p:nvSpPr>
          <p:cNvPr id="38916" name="Rectangle 3"/>
          <p:cNvSpPr>
            <a:spLocks noGrp="1"/>
          </p:cNvSpPr>
          <p:nvPr>
            <p:ph sz="quarter" idx="1"/>
          </p:nvPr>
        </p:nvSpPr>
        <p:spPr>
          <a:xfrm>
            <a:off x="836295" y="1940560"/>
            <a:ext cx="8229600" cy="493712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b="1" dirty="0"/>
              <a:t>selection sort</a:t>
            </a:r>
            <a:r>
              <a:rPr lang="en-US" dirty="0"/>
              <a:t>: orders a list of values by repetitively putting a particular value into its final position</a:t>
            </a:r>
          </a:p>
          <a:p>
            <a:pPr eaLnBrk="1" hangingPunct="1">
              <a:buClr>
                <a:schemeClr val="accent1"/>
              </a:buClr>
              <a:buSzPct val="76000"/>
              <a:buFont typeface="Wingdings 3" panose="05040102010807070707" pitchFamily="-1" charset="2"/>
            </a:pPr>
            <a:endParaRPr lang="en-US" dirty="0"/>
          </a:p>
          <a:p>
            <a:pPr eaLnBrk="1" hangingPunct="1">
              <a:buClr>
                <a:schemeClr val="accent1"/>
              </a:buClr>
              <a:buSzPct val="76000"/>
              <a:buFont typeface="Wingdings 3" panose="05040102010807070707" pitchFamily="-1" charset="2"/>
            </a:pPr>
            <a:r>
              <a:rPr lang="en-US" dirty="0"/>
              <a:t>more specifically:</a:t>
            </a:r>
          </a:p>
          <a:p>
            <a:pPr lvl="1" eaLnBrk="1" hangingPunct="1">
              <a:buClr>
                <a:schemeClr val="accent2"/>
              </a:buClr>
              <a:buSzPct val="76000"/>
              <a:buFont typeface="Wingdings 3" panose="05040102010807070707" pitchFamily="-1" charset="2"/>
            </a:pPr>
            <a:r>
              <a:rPr lang="en-US" dirty="0"/>
              <a:t>find the smallest value in the list</a:t>
            </a:r>
          </a:p>
          <a:p>
            <a:pPr lvl="1" eaLnBrk="1" hangingPunct="1">
              <a:buClr>
                <a:schemeClr val="accent2"/>
              </a:buClr>
              <a:buSzPct val="76000"/>
              <a:buFont typeface="Wingdings 3" panose="05040102010807070707" pitchFamily="-1" charset="2"/>
            </a:pPr>
            <a:r>
              <a:rPr lang="en-US" dirty="0"/>
              <a:t>switch it with the value in the first position</a:t>
            </a:r>
          </a:p>
          <a:p>
            <a:pPr lvl="1" eaLnBrk="1" hangingPunct="1">
              <a:buClr>
                <a:schemeClr val="accent2"/>
              </a:buClr>
              <a:buSzPct val="76000"/>
              <a:buFont typeface="Wingdings 3" panose="05040102010807070707" pitchFamily="-1" charset="2"/>
            </a:pPr>
            <a:r>
              <a:rPr lang="en-US" dirty="0"/>
              <a:t>find the next smallest value in the list</a:t>
            </a:r>
          </a:p>
          <a:p>
            <a:pPr lvl="1" eaLnBrk="1" hangingPunct="1">
              <a:buClr>
                <a:schemeClr val="accent2"/>
              </a:buClr>
              <a:buSzPct val="76000"/>
              <a:buFont typeface="Wingdings 3" panose="05040102010807070707" pitchFamily="-1" charset="2"/>
            </a:pPr>
            <a:r>
              <a:rPr lang="en-US" dirty="0"/>
              <a:t>switch it with the value in the second position</a:t>
            </a:r>
          </a:p>
          <a:p>
            <a:pPr lvl="1" eaLnBrk="1" hangingPunct="1">
              <a:buClr>
                <a:schemeClr val="accent2"/>
              </a:buClr>
              <a:buSzPct val="76000"/>
              <a:buFont typeface="Wingdings 3" panose="05040102010807070707" pitchFamily="-1" charset="2"/>
            </a:pPr>
            <a:r>
              <a:rPr lang="en-US" dirty="0"/>
              <a:t>repeat until all values are in their proper places</a:t>
            </a:r>
          </a:p>
          <a:p>
            <a:pPr eaLnBrk="1" hangingPunct="1">
              <a:buClr>
                <a:schemeClr val="accent1"/>
              </a:buClr>
              <a:buSzPct val="76000"/>
              <a:buFont typeface="Wingdings 3" panose="05040102010807070707" pitchFamily="-1" charset="2"/>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b" anchorCtr="0"/>
          <a:lstStyle/>
          <a:p>
            <a:pPr eaLnBrk="1" hangingPunct="1"/>
            <a:r>
              <a:rPr lang="en-US" dirty="0"/>
              <a:t>Selection sort example</a:t>
            </a:r>
          </a:p>
        </p:txBody>
      </p:sp>
      <p:sp>
        <p:nvSpPr>
          <p:cNvPr id="34818"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17</a:t>
            </a:fld>
            <a:endParaRPr lang="en-US" altLang="zh-CN" sz="1400" dirty="0">
              <a:solidFill>
                <a:schemeClr val="tx2"/>
              </a:solidFill>
            </a:endParaRPr>
          </a:p>
        </p:txBody>
      </p:sp>
      <p:pic>
        <p:nvPicPr>
          <p:cNvPr id="34819" name="Picture 3" descr="art05_03"/>
          <p:cNvPicPr preferRelativeResize="0">
            <a:picLocks noChangeAspect="1"/>
          </p:cNvPicPr>
          <p:nvPr/>
        </p:nvPicPr>
        <p:blipFill>
          <a:blip r:embed="rId2"/>
          <a:stretch>
            <a:fillRect/>
          </a:stretch>
        </p:blipFill>
        <p:spPr>
          <a:xfrm>
            <a:off x="825183" y="2033905"/>
            <a:ext cx="8304212" cy="4759325"/>
          </a:xfrm>
          <a:prstGeom prst="rect">
            <a:avLst/>
          </a:prstGeom>
          <a:noFill/>
          <a:ln w="9525">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p:nvPr/>
        </p:nvSpPr>
        <p:spPr>
          <a:xfrm>
            <a:off x="838200" y="4800600"/>
            <a:ext cx="184150" cy="457200"/>
          </a:xfrm>
          <a:prstGeom prst="rect">
            <a:avLst/>
          </a:prstGeom>
          <a:noFill/>
          <a:ln w="9525">
            <a:noFill/>
          </a:ln>
        </p:spPr>
        <p:txBody>
          <a:bodyPr anchor="t" anchorCtr="0">
            <a:spAutoFit/>
          </a:bodyPr>
          <a:lstStyle/>
          <a:p>
            <a:pPr eaLnBrk="0" hangingPunct="0"/>
            <a:endParaRPr lang="en-US" sz="2400" dirty="0">
              <a:latin typeface="Times New Roman" panose="02020603050405020304" pitchFamily="16" charset="0"/>
            </a:endParaRPr>
          </a:p>
        </p:txBody>
      </p:sp>
      <p:graphicFrame>
        <p:nvGraphicFramePr>
          <p:cNvPr id="35842" name="Table 35841"/>
          <p:cNvGraphicFramePr/>
          <p:nvPr/>
        </p:nvGraphicFramePr>
        <p:xfrm>
          <a:off x="838200" y="2078990"/>
          <a:ext cx="8153400" cy="4746625"/>
        </p:xfrm>
        <a:graphic>
          <a:graphicData uri="http://schemas.openxmlformats.org/drawingml/2006/table">
            <a:tbl>
              <a:tblPr/>
              <a:tblGrid>
                <a:gridCol w="1689100">
                  <a:extLst>
                    <a:ext uri="{9D8B030D-6E8A-4147-A177-3AD203B41FA5}">
                      <a16:colId xmlns:a16="http://schemas.microsoft.com/office/drawing/2014/main" val="20000"/>
                    </a:ext>
                  </a:extLst>
                </a:gridCol>
                <a:gridCol w="882650">
                  <a:extLst>
                    <a:ext uri="{9D8B030D-6E8A-4147-A177-3AD203B41FA5}">
                      <a16:colId xmlns:a16="http://schemas.microsoft.com/office/drawing/2014/main" val="20001"/>
                    </a:ext>
                  </a:extLst>
                </a:gridCol>
                <a:gridCol w="808038">
                  <a:extLst>
                    <a:ext uri="{9D8B030D-6E8A-4147-A177-3AD203B41FA5}">
                      <a16:colId xmlns:a16="http://schemas.microsoft.com/office/drawing/2014/main" val="20002"/>
                    </a:ext>
                  </a:extLst>
                </a:gridCol>
                <a:gridCol w="735012">
                  <a:extLst>
                    <a:ext uri="{9D8B030D-6E8A-4147-A177-3AD203B41FA5}">
                      <a16:colId xmlns:a16="http://schemas.microsoft.com/office/drawing/2014/main" val="20003"/>
                    </a:ext>
                  </a:extLst>
                </a:gridCol>
                <a:gridCol w="88265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08038">
                  <a:extLst>
                    <a:ext uri="{9D8B030D-6E8A-4147-A177-3AD203B41FA5}">
                      <a16:colId xmlns:a16="http://schemas.microsoft.com/office/drawing/2014/main" val="20006"/>
                    </a:ext>
                  </a:extLst>
                </a:gridCol>
                <a:gridCol w="808037">
                  <a:extLst>
                    <a:ext uri="{9D8B030D-6E8A-4147-A177-3AD203B41FA5}">
                      <a16:colId xmlns:a16="http://schemas.microsoft.com/office/drawing/2014/main" val="20007"/>
                    </a:ext>
                  </a:extLst>
                </a:gridCol>
                <a:gridCol w="733425">
                  <a:extLst>
                    <a:ext uri="{9D8B030D-6E8A-4147-A177-3AD203B41FA5}">
                      <a16:colId xmlns:a16="http://schemas.microsoft.com/office/drawing/2014/main" val="20008"/>
                    </a:ext>
                  </a:extLst>
                </a:gridCol>
              </a:tblGrid>
              <a:tr h="736600">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Index</a:t>
                      </a: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0</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2</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3</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5</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7</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735013">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Value</a:t>
                      </a: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27</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63</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72</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58</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9</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81012">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b="1"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solidFill>
                          <a:srgbClr val="808080"/>
                        </a:solidFill>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736600">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a:t>
                      </a:r>
                      <a:r>
                        <a:rPr lang="en-GB" altLang="x-none" sz="2000" baseline="30000" dirty="0">
                          <a:latin typeface="Verdana" panose="020B0604030504040204" pitchFamily="-1" charset="0"/>
                        </a:rPr>
                        <a:t>st</a:t>
                      </a:r>
                      <a:r>
                        <a:rPr lang="en-GB" altLang="x-none" sz="2000" dirty="0">
                          <a:latin typeface="Verdana" panose="020B0604030504040204" pitchFamily="-1" charset="0"/>
                        </a:rPr>
                        <a:t> pass</a:t>
                      </a: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b="1" dirty="0">
                          <a:latin typeface="Verdana" panose="020B0604030504040204" pitchFamily="-1" charset="0"/>
                        </a:rPr>
                        <a:t>1</a:t>
                      </a:r>
                      <a:endParaRPr lang="en-GB" altLang="x-none" sz="2000" b="1"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63</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solidFill>
                            <a:srgbClr val="808080"/>
                          </a:solidFill>
                          <a:latin typeface="Verdana" panose="020B0604030504040204" pitchFamily="-1" charset="0"/>
                        </a:rPr>
                        <a:t>27</a:t>
                      </a:r>
                      <a:endParaRPr lang="en-GB" altLang="x-none" sz="2000" dirty="0">
                        <a:solidFill>
                          <a:srgbClr val="808080"/>
                        </a:solidFill>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72</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58</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9</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736600">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2</a:t>
                      </a:r>
                      <a:r>
                        <a:rPr lang="en-GB" altLang="x-none" sz="2000" baseline="30000" dirty="0">
                          <a:latin typeface="Verdana" panose="020B0604030504040204" pitchFamily="-1" charset="0"/>
                        </a:rPr>
                        <a:t>nd</a:t>
                      </a:r>
                      <a:r>
                        <a:rPr lang="en-GB" altLang="x-none" sz="2000" dirty="0">
                          <a:latin typeface="Verdana" panose="020B0604030504040204" pitchFamily="-1" charset="0"/>
                        </a:rPr>
                        <a:t> pass</a:t>
                      </a: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b="1" dirty="0">
                          <a:latin typeface="Verdana" panose="020B0604030504040204" pitchFamily="-1" charset="0"/>
                        </a:rPr>
                        <a:t>9</a:t>
                      </a:r>
                      <a:endParaRPr lang="en-GB" altLang="x-none" sz="2000" b="1"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27</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72</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58</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solidFill>
                            <a:srgbClr val="808080"/>
                          </a:solidFill>
                          <a:latin typeface="Verdana" panose="020B0604030504040204" pitchFamily="-1" charset="0"/>
                        </a:rPr>
                        <a:t>63</a:t>
                      </a:r>
                      <a:endParaRPr lang="en-GB" altLang="x-none" sz="2000" dirty="0">
                        <a:solidFill>
                          <a:srgbClr val="808080"/>
                        </a:solidFill>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735013">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3</a:t>
                      </a:r>
                      <a:r>
                        <a:rPr lang="en-GB" altLang="x-none" sz="2000" baseline="30000" dirty="0">
                          <a:latin typeface="Verdana" panose="020B0604030504040204" pitchFamily="-1" charset="0"/>
                        </a:rPr>
                        <a:t>rd</a:t>
                      </a:r>
                      <a:r>
                        <a:rPr lang="en-GB" altLang="x-none" sz="2000" dirty="0">
                          <a:latin typeface="Verdana" panose="020B0604030504040204" pitchFamily="-1" charset="0"/>
                        </a:rPr>
                        <a:t> pass</a:t>
                      </a:r>
                      <a:endParaRPr lang="en-GB" altLang="x-none" sz="2000" dirty="0">
                        <a:latin typeface="Verdana" panose="020B0604030504040204" pitchFamily="-1" charset="0"/>
                        <a:ea typeface="Times New Roman" panose="02020603050405020304" pitchFamily="16" charset="0"/>
                      </a:endParaRP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1</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9</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b="1" dirty="0">
                          <a:latin typeface="Verdana" panose="020B0604030504040204" pitchFamily="-1" charset="0"/>
                        </a:rPr>
                        <a:t>14</a:t>
                      </a:r>
                      <a:endParaRPr lang="en-GB" altLang="x-none" sz="2000" b="1"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72</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64</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58</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solidFill>
                            <a:srgbClr val="808080"/>
                          </a:solidFill>
                          <a:latin typeface="Verdana" panose="020B0604030504040204" pitchFamily="-1" charset="0"/>
                        </a:rPr>
                        <a:t>27</a:t>
                      </a:r>
                      <a:endParaRPr lang="en-GB" altLang="x-none" sz="2000" dirty="0">
                        <a:solidFill>
                          <a:srgbClr val="808080"/>
                        </a:solidFill>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dirty="0">
                          <a:latin typeface="Verdana" panose="020B0604030504040204" pitchFamily="-1" charset="0"/>
                        </a:rPr>
                        <a:t>63</a:t>
                      </a:r>
                      <a:endParaRPr lang="en-GB" altLang="x-none"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585787">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r>
                        <a:rPr lang="en-GB" altLang="x-none" sz="2000">
                          <a:latin typeface="Verdana" panose="020B0604030504040204" pitchFamily="-1" charset="0"/>
                          <a:ea typeface="Times New Roman" panose="02020603050405020304" pitchFamily="16" charset="0"/>
                        </a:rPr>
                        <a:t>…</a:t>
                      </a:r>
                    </a:p>
                  </a:txBody>
                  <a:tcPr>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dirty="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a:spcBef>
                          <a:spcPct val="20000"/>
                        </a:spcBef>
                        <a:buClr>
                          <a:srgbClr val="808080"/>
                        </a:buClr>
                        <a:buSzPct val="60000"/>
                        <a:buFont typeface="Wingdings" panose="05000000000000000000" pitchFamily="2" charset="2"/>
                        <a:buNone/>
                      </a:pPr>
                      <a:endParaRPr lang="en-US" altLang="zh-CN" sz="2000">
                        <a:latin typeface="Verdana" panose="020B0604030504040204" pitchFamily="-1" charset="0"/>
                        <a:ea typeface="Times New Roman" panose="02020603050405020304" pitchFamily="16" charset="0"/>
                      </a:endParaRPr>
                    </a:p>
                  </a:txBody>
                  <a:tcPr anchor="ctr">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35924" name="Rectangle 75"/>
          <p:cNvSpPr>
            <a:spLocks noGrp="1"/>
          </p:cNvSpPr>
          <p:nvPr>
            <p:ph type="title"/>
          </p:nvPr>
        </p:nvSpPr>
        <p:spPr/>
        <p:txBody>
          <a:bodyPr vert="horz" wrap="square" lIns="91440" tIns="45720" rIns="91440" bIns="45720" anchor="b" anchorCtr="0"/>
          <a:lstStyle/>
          <a:p>
            <a:pPr eaLnBrk="1" hangingPunct="1"/>
            <a:r>
              <a:rPr lang="en-US" dirty="0"/>
              <a:t>Selection sort example 2</a:t>
            </a:r>
          </a:p>
        </p:txBody>
      </p:sp>
      <p:sp>
        <p:nvSpPr>
          <p:cNvPr id="35925" name="Slide Number Placeholder 5"/>
          <p:cNvSpPr>
            <a:spLocks noGrp="1"/>
          </p:cNvSpPr>
          <p:nvPr>
            <p:ph type="sldNum" sz="quarter" idx="4"/>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latin typeface="Arial" panose="020B0604020202020204" pitchFamily="34" charset="0"/>
              </a:rPr>
              <a:t>18</a:t>
            </a:fld>
            <a:endParaRPr lang="en-US" altLang="zh-CN" sz="1400" dirty="0">
              <a:solidFill>
                <a:schemeClr val="tx2"/>
              </a:solidFill>
              <a:latin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b" anchorCtr="0"/>
          <a:lstStyle/>
          <a:p>
            <a:pPr eaLnBrk="1" hangingPunct="1"/>
            <a:r>
              <a:rPr lang="en-US" dirty="0"/>
              <a:t>Selection sort code</a:t>
            </a:r>
          </a:p>
        </p:txBody>
      </p:sp>
      <p:sp>
        <p:nvSpPr>
          <p:cNvPr id="37890"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19</a:t>
            </a:fld>
            <a:endParaRPr lang="en-US" altLang="zh-CN" sz="1400" dirty="0">
              <a:solidFill>
                <a:schemeClr val="tx2"/>
              </a:solidFill>
            </a:endParaRPr>
          </a:p>
        </p:txBody>
      </p:sp>
      <p:sp>
        <p:nvSpPr>
          <p:cNvPr id="37891" name="Rectangle 3"/>
          <p:cNvSpPr>
            <a:spLocks noGrp="1"/>
          </p:cNvSpPr>
          <p:nvPr>
            <p:ph sz="quarter" idx="1"/>
          </p:nvPr>
        </p:nvSpPr>
        <p:spPr>
          <a:xfrm>
            <a:off x="880110" y="2077085"/>
            <a:ext cx="8229600" cy="4937125"/>
          </a:xfrm>
        </p:spPr>
        <p:txBody>
          <a:bodyPr vert="horz" wrap="square" lIns="91440" tIns="45720" rIns="91440" bIns="45720" anchor="t" anchorCtr="0"/>
          <a:lstStyle/>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public static void </a:t>
            </a:r>
            <a:r>
              <a:rPr lang="en-US" sz="2000" err="1">
                <a:latin typeface="Courier New" panose="02070309020205020404" pitchFamily="-1" charset="0"/>
                <a:sym typeface="Symbol" panose="05050102010706020507" pitchFamily="16" charset="2"/>
              </a:rPr>
              <a:t>selectionSort(int</a:t>
            </a:r>
            <a:r>
              <a:rPr lang="en-US" sz="2000">
                <a:latin typeface="Courier New" panose="02070309020205020404" pitchFamily="-1" charset="0"/>
                <a:sym typeface="Symbol" panose="05050102010706020507" pitchFamily="16" charset="2"/>
              </a:rPr>
              <a:t>[] a) {</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for (</a:t>
            </a:r>
            <a:r>
              <a:rPr lang="en-US" sz="2000" err="1">
                <a:latin typeface="Courier New" panose="02070309020205020404" pitchFamily="-1" charset="0"/>
                <a:sym typeface="Symbol" panose="05050102010706020507" pitchFamily="16" charset="2"/>
              </a:rPr>
              <a:t>int</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 = 0;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 &lt; </a:t>
            </a:r>
            <a:r>
              <a:rPr lang="en-US" sz="2000" err="1">
                <a:latin typeface="Courier New" panose="02070309020205020404" pitchFamily="-1" charset="0"/>
                <a:sym typeface="Symbol" panose="05050102010706020507" pitchFamily="16" charset="2"/>
              </a:rPr>
              <a:t>a.length</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 find index of smallest element</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int</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minIndex</a:t>
            </a:r>
            <a:r>
              <a:rPr lang="en-US" sz="2000">
                <a:latin typeface="Courier New" panose="02070309020205020404" pitchFamily="-1" charset="0"/>
                <a:sym typeface="Symbol" panose="05050102010706020507" pitchFamily="16" charset="2"/>
              </a:rPr>
              <a:t> =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for (</a:t>
            </a:r>
            <a:r>
              <a:rPr lang="en-US" sz="2000" err="1">
                <a:latin typeface="Courier New" panose="02070309020205020404" pitchFamily="-1" charset="0"/>
                <a:sym typeface="Symbol" panose="05050102010706020507" pitchFamily="16" charset="2"/>
              </a:rPr>
              <a:t>int</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j</a:t>
            </a:r>
            <a:r>
              <a:rPr lang="en-US" sz="2000">
                <a:latin typeface="Courier New" panose="02070309020205020404" pitchFamily="-1" charset="0"/>
                <a:sym typeface="Symbol" panose="05050102010706020507" pitchFamily="16" charset="2"/>
              </a:rPr>
              <a:t> =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 + 1; </a:t>
            </a:r>
            <a:r>
              <a:rPr lang="en-US" sz="2000" err="1">
                <a:latin typeface="Courier New" panose="02070309020205020404" pitchFamily="-1" charset="0"/>
                <a:sym typeface="Symbol" panose="05050102010706020507" pitchFamily="16" charset="2"/>
              </a:rPr>
              <a:t>j</a:t>
            </a:r>
            <a:r>
              <a:rPr lang="en-US" sz="2000">
                <a:latin typeface="Courier New" panose="02070309020205020404" pitchFamily="-1" charset="0"/>
                <a:sym typeface="Symbol" panose="05050102010706020507" pitchFamily="16" charset="2"/>
              </a:rPr>
              <a:t> &lt; </a:t>
            </a:r>
            <a:r>
              <a:rPr lang="en-US" sz="2000" err="1">
                <a:latin typeface="Courier New" panose="02070309020205020404" pitchFamily="-1" charset="0"/>
                <a:sym typeface="Symbol" panose="05050102010706020507" pitchFamily="16" charset="2"/>
              </a:rPr>
              <a:t>a.length</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j</a:t>
            </a:r>
            <a:r>
              <a:rPr lang="en-US" sz="200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if (</a:t>
            </a:r>
            <a:r>
              <a:rPr lang="en-US" sz="2000" err="1">
                <a:latin typeface="Courier New" panose="02070309020205020404" pitchFamily="-1" charset="0"/>
                <a:sym typeface="Symbol" panose="05050102010706020507" pitchFamily="16" charset="2"/>
              </a:rPr>
              <a:t>a[j</a:t>
            </a:r>
            <a:r>
              <a:rPr lang="en-US" sz="2000">
                <a:latin typeface="Courier New" panose="02070309020205020404" pitchFamily="-1" charset="0"/>
                <a:sym typeface="Symbol" panose="05050102010706020507" pitchFamily="16" charset="2"/>
              </a:rPr>
              <a:t>] &lt; </a:t>
            </a:r>
            <a:r>
              <a:rPr lang="en-US" sz="2000" err="1">
                <a:latin typeface="Courier New" panose="02070309020205020404" pitchFamily="-1" charset="0"/>
                <a:sym typeface="Symbol" panose="05050102010706020507" pitchFamily="16" charset="2"/>
              </a:rPr>
              <a:t>a[minIndex</a:t>
            </a:r>
            <a:r>
              <a:rPr lang="en-US" sz="200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minIndex</a:t>
            </a:r>
            <a:r>
              <a:rPr lang="en-US" sz="2000">
                <a:latin typeface="Courier New" panose="02070309020205020404" pitchFamily="-1" charset="0"/>
                <a:sym typeface="Symbol" panose="05050102010706020507" pitchFamily="16" charset="2"/>
              </a:rPr>
              <a:t> = </a:t>
            </a:r>
            <a:r>
              <a:rPr lang="en-US" sz="2000" err="1">
                <a:latin typeface="Courier New" panose="02070309020205020404" pitchFamily="-1" charset="0"/>
                <a:sym typeface="Symbol" panose="05050102010706020507" pitchFamily="16" charset="2"/>
              </a:rPr>
              <a:t>j</a:t>
            </a:r>
            <a:r>
              <a:rPr lang="en-US" sz="2000">
                <a:latin typeface="Courier New" panose="02070309020205020404" pitchFamily="-1" charset="0"/>
                <a:sym typeface="Symbol" panose="05050102010706020507" pitchFamily="16" charset="2"/>
              </a:rPr>
              <a:t>;</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a:t>
            </a:r>
          </a:p>
          <a:p>
            <a:pPr eaLnBrk="1" hangingPunct="1">
              <a:lnSpc>
                <a:spcPct val="80000"/>
              </a:lnSpc>
              <a:buClr>
                <a:schemeClr val="accent1"/>
              </a:buClr>
              <a:buSzPct val="76000"/>
              <a:buFont typeface="Wingdings" panose="05000000000000000000" pitchFamily="2" charset="2"/>
              <a:buNone/>
            </a:pPr>
            <a:endParaRPr lang="en-US" sz="2000">
              <a:latin typeface="Courier New" panose="02070309020205020404" pitchFamily="-1" charset="0"/>
              <a:sym typeface="Symbol" panose="05050102010706020507" pitchFamily="16" charset="2"/>
            </a:endParaRP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 swap smallest element with </a:t>
            </a:r>
            <a:r>
              <a:rPr lang="en-US" sz="2000" err="1">
                <a:latin typeface="Courier New" panose="02070309020205020404" pitchFamily="-1" charset="0"/>
                <a:sym typeface="Symbol" panose="05050102010706020507" pitchFamily="16" charset="2"/>
              </a:rPr>
              <a:t>a[i</a:t>
            </a:r>
            <a:r>
              <a:rPr lang="en-US" sz="2000">
                <a:latin typeface="Courier New" panose="02070309020205020404" pitchFamily="-1" charset="0"/>
                <a:sym typeface="Symbol" panose="05050102010706020507" pitchFamily="16" charset="2"/>
              </a:rPr>
              <a:t>]</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swap(a</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i</a:t>
            </a:r>
            <a:r>
              <a:rPr lang="en-US" sz="2000">
                <a:latin typeface="Courier New" panose="02070309020205020404" pitchFamily="-1" charset="0"/>
                <a:sym typeface="Symbol" panose="05050102010706020507" pitchFamily="16" charset="2"/>
              </a:rPr>
              <a:t>, </a:t>
            </a:r>
            <a:r>
              <a:rPr lang="en-US" sz="2000" err="1">
                <a:latin typeface="Courier New" panose="02070309020205020404" pitchFamily="-1" charset="0"/>
                <a:sym typeface="Symbol" panose="05050102010706020507" pitchFamily="16" charset="2"/>
              </a:rPr>
              <a:t>minIndex</a:t>
            </a:r>
            <a:r>
              <a:rPr lang="en-US" sz="2000">
                <a:latin typeface="Courier New" panose="02070309020205020404" pitchFamily="-1" charset="0"/>
                <a:sym typeface="Symbol" panose="05050102010706020507" pitchFamily="16" charset="2"/>
              </a:rPr>
              <a:t>);</a:t>
            </a:r>
          </a:p>
          <a:p>
            <a:pPr eaLnBrk="1" hangingPunct="1">
              <a:lnSpc>
                <a:spcPct val="80000"/>
              </a:lnSpc>
              <a:buClr>
                <a:schemeClr val="accent1"/>
              </a:buClr>
              <a:buSzPct val="76000"/>
              <a:buFont typeface="Wingdings" panose="05000000000000000000" pitchFamily="2" charset="2"/>
              <a:buNone/>
            </a:pPr>
            <a:r>
              <a:rPr lang="en-US" sz="2000">
                <a:solidFill>
                  <a:schemeClr val="accent2"/>
                </a:solidFill>
                <a:latin typeface="Courier New" panose="02070309020205020404" pitchFamily="-1" charset="0"/>
                <a:sym typeface="Symbol" panose="05050102010706020507" pitchFamily="16" charset="2"/>
              </a:rPr>
              <a:t>    </a:t>
            </a:r>
            <a:r>
              <a:rPr lang="en-US" sz="2000">
                <a:latin typeface="Courier New" panose="02070309020205020404" pitchFamily="-1" charset="0"/>
                <a:sym typeface="Symbol" panose="05050102010706020507" pitchFamily="16" charset="2"/>
              </a:rPr>
              <a:t>}</a:t>
            </a:r>
          </a:p>
          <a:p>
            <a:pPr eaLnBrk="1" hangingPunct="1">
              <a:lnSpc>
                <a:spcPct val="80000"/>
              </a:lnSpc>
              <a:buClr>
                <a:schemeClr val="accent1"/>
              </a:buClr>
              <a:buSzPct val="76000"/>
              <a:buFont typeface="Wingdings" panose="05000000000000000000" pitchFamily="2" charset="2"/>
              <a:buNone/>
            </a:pPr>
            <a:r>
              <a:rPr lang="en-US" sz="2000">
                <a:latin typeface="Courier New" panose="02070309020205020404" pitchFamily="-1" charset="0"/>
                <a:sym typeface="Symbol" panose="05050102010706020507" pitchFamily="16" charset="2"/>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vert="horz" wrap="square" lIns="91440" tIns="45720" rIns="91440" bIns="45720" anchor="b" anchorCtr="0"/>
          <a:lstStyle/>
          <a:p>
            <a:pPr eaLnBrk="1" hangingPunct="1"/>
            <a:r>
              <a:rPr lang="en-US" dirty="0"/>
              <a:t>Why Sorting?</a:t>
            </a:r>
          </a:p>
        </p:txBody>
      </p:sp>
      <p:sp>
        <p:nvSpPr>
          <p:cNvPr id="12290"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2</a:t>
            </a:fld>
            <a:endParaRPr lang="en-US" altLang="zh-CN" sz="1400" dirty="0">
              <a:solidFill>
                <a:schemeClr val="tx2"/>
              </a:solidFill>
            </a:endParaRPr>
          </a:p>
        </p:txBody>
      </p:sp>
      <p:sp>
        <p:nvSpPr>
          <p:cNvPr id="3" name="Content Placeholder 2"/>
          <p:cNvSpPr>
            <a:spLocks noGrp="1"/>
          </p:cNvSpPr>
          <p:nvPr>
            <p:ph sz="quarter" idx="1"/>
          </p:nvPr>
        </p:nvSpPr>
        <p:spPr>
          <a:xfrm>
            <a:off x="881380" y="1988820"/>
            <a:ext cx="7771765" cy="4937125"/>
          </a:xfrm>
        </p:spPr>
        <p:txBody>
          <a:bodyPr vert="horz" wrap="square" lIns="91440" tIns="45720" rIns="91440" bIns="45720" anchor="t" anchorCtr="0"/>
          <a:lstStyle/>
          <a:p>
            <a:pPr eaLnBrk="1" hangingPunct="1">
              <a:lnSpc>
                <a:spcPct val="80000"/>
              </a:lnSpc>
              <a:buClr>
                <a:schemeClr val="accent1"/>
              </a:buClr>
              <a:buSzPct val="76000"/>
              <a:buFont typeface="Wingdings 3" panose="05040102010807070707" pitchFamily="-1" charset="2"/>
            </a:pPr>
            <a:r>
              <a:rPr lang="en-US" sz="2400"/>
              <a:t>Practical application</a:t>
            </a:r>
          </a:p>
          <a:p>
            <a:pPr lvl="1" eaLnBrk="1" hangingPunct="1">
              <a:lnSpc>
                <a:spcPct val="80000"/>
              </a:lnSpc>
              <a:buClr>
                <a:schemeClr val="accent2"/>
              </a:buClr>
              <a:buSzPct val="76000"/>
              <a:buFont typeface="Wingdings 3" panose="05040102010807070707" pitchFamily="-1" charset="2"/>
            </a:pPr>
            <a:r>
              <a:rPr lang="en-US" sz="2100"/>
              <a:t>People by last name</a:t>
            </a:r>
          </a:p>
          <a:p>
            <a:pPr lvl="1" eaLnBrk="1" hangingPunct="1">
              <a:lnSpc>
                <a:spcPct val="80000"/>
              </a:lnSpc>
              <a:buClr>
                <a:schemeClr val="accent2"/>
              </a:buClr>
              <a:buSzPct val="76000"/>
              <a:buFont typeface="Wingdings 3" panose="05040102010807070707" pitchFamily="-1" charset="2"/>
            </a:pPr>
            <a:r>
              <a:rPr lang="en-US" sz="2100"/>
              <a:t>Countries by population</a:t>
            </a:r>
          </a:p>
          <a:p>
            <a:pPr lvl="1" eaLnBrk="1" hangingPunct="1">
              <a:lnSpc>
                <a:spcPct val="80000"/>
              </a:lnSpc>
              <a:buClr>
                <a:schemeClr val="accent2"/>
              </a:buClr>
              <a:buSzPct val="76000"/>
              <a:buFont typeface="Wingdings 3" panose="05040102010807070707" pitchFamily="-1" charset="2"/>
            </a:pPr>
            <a:r>
              <a:rPr lang="en-US" sz="2100"/>
              <a:t>Search engine results by relevance</a:t>
            </a:r>
          </a:p>
          <a:p>
            <a:pPr lvl="1" eaLnBrk="1" hangingPunct="1">
              <a:lnSpc>
                <a:spcPct val="80000"/>
              </a:lnSpc>
              <a:buClr>
                <a:schemeClr val="accent2"/>
              </a:buClr>
              <a:buSzPct val="76000"/>
              <a:buFont typeface="Wingdings 3" panose="05040102010807070707" pitchFamily="-1" charset="2"/>
            </a:pPr>
            <a:endParaRPr lang="en-US" sz="2100"/>
          </a:p>
          <a:p>
            <a:pPr eaLnBrk="1" hangingPunct="1">
              <a:lnSpc>
                <a:spcPct val="80000"/>
              </a:lnSpc>
              <a:buClr>
                <a:schemeClr val="accent1"/>
              </a:buClr>
              <a:buSzPct val="76000"/>
              <a:buFont typeface="Wingdings 3" panose="05040102010807070707" pitchFamily="-1" charset="2"/>
            </a:pPr>
            <a:r>
              <a:rPr lang="en-US" sz="2400"/>
              <a:t>Fundamental to other algorithms</a:t>
            </a:r>
          </a:p>
          <a:p>
            <a:pPr lvl="1" eaLnBrk="1" hangingPunct="1">
              <a:lnSpc>
                <a:spcPct val="80000"/>
              </a:lnSpc>
              <a:buClr>
                <a:schemeClr val="accent2"/>
              </a:buClr>
              <a:buSzPct val="76000"/>
              <a:buFont typeface="Wingdings 3" panose="05040102010807070707" pitchFamily="-1" charset="2"/>
            </a:pPr>
            <a:endParaRPr lang="en-US" sz="2100"/>
          </a:p>
          <a:p>
            <a:pPr eaLnBrk="1" hangingPunct="1">
              <a:lnSpc>
                <a:spcPct val="80000"/>
              </a:lnSpc>
              <a:buClr>
                <a:schemeClr val="accent1"/>
              </a:buClr>
              <a:buSzPct val="76000"/>
              <a:buFont typeface="Wingdings 3" panose="05040102010807070707" pitchFamily="-1" charset="2"/>
            </a:pPr>
            <a:r>
              <a:rPr lang="en-US" sz="2400"/>
              <a:t>Different algorithms have different asymptotic and constant-factor trade-offs</a:t>
            </a:r>
          </a:p>
          <a:p>
            <a:pPr lvl="1" eaLnBrk="1" hangingPunct="1">
              <a:lnSpc>
                <a:spcPct val="80000"/>
              </a:lnSpc>
              <a:buClr>
                <a:schemeClr val="accent2"/>
              </a:buClr>
              <a:buSzPct val="76000"/>
              <a:buFont typeface="Wingdings 3" panose="05040102010807070707" pitchFamily="-1" charset="2"/>
            </a:pPr>
            <a:r>
              <a:rPr lang="en-US" sz="2100"/>
              <a:t>No single ‘best’ sort for all scenarios</a:t>
            </a:r>
          </a:p>
          <a:p>
            <a:pPr lvl="1" eaLnBrk="1" hangingPunct="1">
              <a:lnSpc>
                <a:spcPct val="80000"/>
              </a:lnSpc>
              <a:buClr>
                <a:schemeClr val="accent2"/>
              </a:buClr>
              <a:buSzPct val="76000"/>
              <a:buFont typeface="Wingdings 3" panose="05040102010807070707" pitchFamily="-1" charset="2"/>
            </a:pPr>
            <a:r>
              <a:rPr lang="en-US" sz="2100"/>
              <a:t>Knowing one way to sort just isn’t enough</a:t>
            </a:r>
          </a:p>
          <a:p>
            <a:pPr lvl="1" eaLnBrk="1" hangingPunct="1">
              <a:lnSpc>
                <a:spcPct val="80000"/>
              </a:lnSpc>
              <a:buClr>
                <a:schemeClr val="accent2"/>
              </a:buClr>
              <a:buSzPct val="76000"/>
              <a:buFont typeface="Wingdings 3" panose="05040102010807070707" pitchFamily="-1" charset="2"/>
            </a:pPr>
            <a:endParaRPr lang="en-US" sz="2100"/>
          </a:p>
          <a:p>
            <a:pPr eaLnBrk="1" hangingPunct="1">
              <a:lnSpc>
                <a:spcPct val="80000"/>
              </a:lnSpc>
              <a:buClr>
                <a:schemeClr val="accent1"/>
              </a:buClr>
              <a:buSzPct val="76000"/>
              <a:buFont typeface="Wingdings 3" panose="05040102010807070707" pitchFamily="-1" charset="2"/>
            </a:pPr>
            <a:r>
              <a:rPr lang="en-US" sz="2400"/>
              <a:t>Many to approaches to sorting which can be used for other problems</a:t>
            </a:r>
          </a:p>
          <a:p>
            <a:pPr lvl="1" eaLnBrk="1" hangingPunct="1">
              <a:lnSpc>
                <a:spcPct val="80000"/>
              </a:lnSpc>
              <a:buClr>
                <a:schemeClr val="accent2"/>
              </a:buClr>
              <a:buSzPct val="76000"/>
              <a:buFont typeface="Wingdings 3" panose="05040102010807070707" pitchFamily="-1" charset="2"/>
            </a:pPr>
            <a:endParaRPr lang="en-US" sz="21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56815" y="1673860"/>
            <a:ext cx="3814445" cy="768350"/>
          </a:xfrm>
          <a:prstGeom prst="rect">
            <a:avLst/>
          </a:prstGeom>
          <a:noFill/>
        </p:spPr>
        <p:txBody>
          <a:bodyPr wrap="none" rtlCol="0">
            <a:spAutoFit/>
          </a:bodyPr>
          <a:lstStyle/>
          <a:p>
            <a:r>
              <a:rPr lang="en-IN" altLang="en-US" sz="4400" b="1">
                <a:solidFill>
                  <a:srgbClr val="FF0000"/>
                </a:solidFill>
              </a:rPr>
              <a:t>Insertion Sort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p:txBody>
          <a:bodyPr vert="horz" wrap="square" lIns="91440" tIns="45720" rIns="91440" bIns="45720" anchor="b" anchorCtr="0"/>
          <a:lstStyle/>
          <a:p>
            <a:pPr eaLnBrk="1" hangingPunct="1"/>
            <a:r>
              <a:rPr lang="en-US" dirty="0"/>
              <a:t>Insertion sort</a:t>
            </a:r>
          </a:p>
        </p:txBody>
      </p:sp>
      <p:sp>
        <p:nvSpPr>
          <p:cNvPr id="40962"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21</a:t>
            </a:fld>
            <a:endParaRPr lang="en-US" altLang="zh-CN" sz="1400" dirty="0">
              <a:solidFill>
                <a:schemeClr val="tx2"/>
              </a:solidFill>
            </a:endParaRPr>
          </a:p>
        </p:txBody>
      </p:sp>
      <p:sp>
        <p:nvSpPr>
          <p:cNvPr id="46084" name="Rectangle 3"/>
          <p:cNvSpPr>
            <a:spLocks noGrp="1"/>
          </p:cNvSpPr>
          <p:nvPr>
            <p:ph sz="quarter" idx="1"/>
          </p:nvPr>
        </p:nvSpPr>
        <p:spPr>
          <a:xfrm>
            <a:off x="799465" y="1899285"/>
            <a:ext cx="8229600" cy="493712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b="1" dirty="0"/>
              <a:t>insertion sort</a:t>
            </a:r>
            <a:r>
              <a:rPr lang="en-US" dirty="0"/>
              <a:t>: orders a list of values by repetitively inserting a particular value into a sorted subset of the list</a:t>
            </a:r>
          </a:p>
          <a:p>
            <a:pPr eaLnBrk="1" hangingPunct="1">
              <a:buClr>
                <a:schemeClr val="accent1"/>
              </a:buClr>
              <a:buSzPct val="76000"/>
              <a:buFont typeface="Wingdings 3" panose="05040102010807070707" pitchFamily="-1" charset="2"/>
            </a:pPr>
            <a:endParaRPr lang="en-US" dirty="0"/>
          </a:p>
          <a:p>
            <a:pPr eaLnBrk="1" hangingPunct="1">
              <a:buClr>
                <a:schemeClr val="accent1"/>
              </a:buClr>
              <a:buSzPct val="76000"/>
              <a:buFont typeface="Wingdings 3" panose="05040102010807070707" pitchFamily="-1" charset="2"/>
            </a:pPr>
            <a:r>
              <a:rPr lang="en-US" dirty="0"/>
              <a:t>more specifically:</a:t>
            </a:r>
          </a:p>
          <a:p>
            <a:pPr lvl="1" eaLnBrk="1" hangingPunct="1">
              <a:buClr>
                <a:schemeClr val="accent2"/>
              </a:buClr>
              <a:buSzPct val="76000"/>
              <a:buFont typeface="Wingdings 3" panose="05040102010807070707" pitchFamily="-1" charset="2"/>
            </a:pPr>
            <a:r>
              <a:rPr lang="en-US" sz="2000" dirty="0"/>
              <a:t>consider the first item to be a sorted sublist of length 1</a:t>
            </a:r>
          </a:p>
          <a:p>
            <a:pPr lvl="1" eaLnBrk="1" hangingPunct="1">
              <a:buClr>
                <a:schemeClr val="accent2"/>
              </a:buClr>
              <a:buSzPct val="76000"/>
              <a:buFont typeface="Wingdings 3" panose="05040102010807070707" pitchFamily="-1" charset="2"/>
            </a:pPr>
            <a:r>
              <a:rPr lang="en-US" sz="2000" dirty="0"/>
              <a:t>insert the second item into the sorted sublist, shifting the first item if needed</a:t>
            </a:r>
          </a:p>
          <a:p>
            <a:pPr lvl="1" eaLnBrk="1" hangingPunct="1">
              <a:buClr>
                <a:schemeClr val="accent2"/>
              </a:buClr>
              <a:buSzPct val="76000"/>
              <a:buFont typeface="Wingdings 3" panose="05040102010807070707" pitchFamily="-1" charset="2"/>
            </a:pPr>
            <a:r>
              <a:rPr lang="en-US" sz="2000" dirty="0"/>
              <a:t>insert the third item into the sorted sublist, shifting the other items as needed</a:t>
            </a:r>
          </a:p>
          <a:p>
            <a:pPr lvl="1" eaLnBrk="1" hangingPunct="1">
              <a:buClr>
                <a:schemeClr val="accent2"/>
              </a:buClr>
              <a:buSzPct val="76000"/>
              <a:buFont typeface="Wingdings 3" panose="05040102010807070707" pitchFamily="-1" charset="2"/>
            </a:pPr>
            <a:r>
              <a:rPr lang="en-US" sz="2000" dirty="0"/>
              <a:t>repeat until all values have been inserted into their proper positions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p:txBody>
          <a:bodyPr vert="horz" wrap="square" lIns="91440" tIns="45720" rIns="91440" bIns="45720" anchor="b" anchorCtr="0"/>
          <a:lstStyle/>
          <a:p>
            <a:pPr eaLnBrk="1" hangingPunct="1"/>
            <a:r>
              <a:rPr lang="en-US" dirty="0"/>
              <a:t>Insertion sort</a:t>
            </a:r>
          </a:p>
        </p:txBody>
      </p:sp>
      <p:sp>
        <p:nvSpPr>
          <p:cNvPr id="41986" name="Slide Number Placeholder 9"/>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22</a:t>
            </a:fld>
            <a:endParaRPr lang="en-US" altLang="zh-CN" sz="1400" dirty="0">
              <a:solidFill>
                <a:schemeClr val="tx2"/>
              </a:solidFill>
            </a:endParaRPr>
          </a:p>
        </p:txBody>
      </p:sp>
      <p:sp>
        <p:nvSpPr>
          <p:cNvPr id="41987" name="Rectangle 3"/>
          <p:cNvSpPr>
            <a:spLocks noGrp="1"/>
          </p:cNvSpPr>
          <p:nvPr>
            <p:ph sz="quarter" idx="1"/>
          </p:nvPr>
        </p:nvSpPr>
        <p:spPr>
          <a:xfrm>
            <a:off x="897255" y="1899285"/>
            <a:ext cx="7943850" cy="452564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Simple sorting algorithm.</a:t>
            </a:r>
          </a:p>
          <a:p>
            <a:pPr lvl="1" eaLnBrk="1" hangingPunct="1">
              <a:buClr>
                <a:schemeClr val="accent2"/>
              </a:buClr>
              <a:buSzPct val="76000"/>
              <a:buFont typeface="Wingdings 3" panose="05040102010807070707" pitchFamily="-1" charset="2"/>
            </a:pPr>
            <a:r>
              <a:rPr lang="en-US" dirty="0"/>
              <a:t>n-1 passes over the array</a:t>
            </a:r>
          </a:p>
          <a:p>
            <a:pPr lvl="1" eaLnBrk="1" hangingPunct="1">
              <a:buClr>
                <a:schemeClr val="accent2"/>
              </a:buClr>
              <a:buSzPct val="76000"/>
              <a:buFont typeface="Wingdings 3" panose="05040102010807070707" pitchFamily="-1" charset="2"/>
            </a:pPr>
            <a:r>
              <a:rPr lang="en-US" sz="2200" dirty="0"/>
              <a:t>At the end of pass </a:t>
            </a:r>
            <a:r>
              <a:rPr lang="en-US" sz="2200" i="1" dirty="0"/>
              <a:t>i</a:t>
            </a:r>
            <a:r>
              <a:rPr lang="en-US" sz="2200" dirty="0"/>
              <a:t>, the elements that occupied A[0]…A[</a:t>
            </a:r>
            <a:r>
              <a:rPr lang="en-US" sz="2200" i="1" dirty="0"/>
              <a:t>i</a:t>
            </a:r>
            <a:r>
              <a:rPr lang="en-US" sz="2200" dirty="0"/>
              <a:t>] originally are still in those spots and in sorted order.</a:t>
            </a:r>
          </a:p>
        </p:txBody>
      </p:sp>
      <p:graphicFrame>
        <p:nvGraphicFramePr>
          <p:cNvPr id="1583108" name="Group 4"/>
          <p:cNvGraphicFramePr>
            <a:graphicFrameLocks noGrp="1"/>
          </p:cNvGraphicFramePr>
          <p:nvPr/>
        </p:nvGraphicFramePr>
        <p:xfrm>
          <a:off x="2286000" y="47577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83146" name="Group 42"/>
          <p:cNvGraphicFramePr>
            <a:graphicFrameLocks noGrp="1"/>
          </p:cNvGraphicFramePr>
          <p:nvPr/>
        </p:nvGraphicFramePr>
        <p:xfrm>
          <a:off x="2286000" y="58245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17</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165" name="Text Box 80"/>
          <p:cNvSpPr txBox="1"/>
          <p:nvPr/>
        </p:nvSpPr>
        <p:spPr>
          <a:xfrm>
            <a:off x="660400" y="3948113"/>
            <a:ext cx="938213" cy="822325"/>
          </a:xfrm>
          <a:prstGeom prst="rect">
            <a:avLst/>
          </a:prstGeom>
          <a:noFill/>
          <a:ln w="9525">
            <a:noFill/>
          </a:ln>
        </p:spPr>
        <p:txBody>
          <a:bodyPr wrap="none" anchor="t" anchorCtr="0">
            <a:spAutoFit/>
          </a:bodyPr>
          <a:lstStyle/>
          <a:p>
            <a:r>
              <a:rPr lang="en-US" sz="2400" dirty="0">
                <a:latin typeface="Times New Roman" panose="02020603050405020304" pitchFamily="16" charset="0"/>
              </a:rPr>
              <a:t>after</a:t>
            </a:r>
          </a:p>
          <a:p>
            <a:r>
              <a:rPr lang="en-US" sz="2400" dirty="0">
                <a:latin typeface="Times New Roman" panose="02020603050405020304" pitchFamily="16" charset="0"/>
              </a:rPr>
              <a:t>pass 2</a:t>
            </a:r>
          </a:p>
        </p:txBody>
      </p:sp>
      <p:sp>
        <p:nvSpPr>
          <p:cNvPr id="47166" name="Text Box 81"/>
          <p:cNvSpPr txBox="1"/>
          <p:nvPr/>
        </p:nvSpPr>
        <p:spPr>
          <a:xfrm>
            <a:off x="660400" y="5046663"/>
            <a:ext cx="938213" cy="822325"/>
          </a:xfrm>
          <a:prstGeom prst="rect">
            <a:avLst/>
          </a:prstGeom>
          <a:noFill/>
          <a:ln w="9525">
            <a:noFill/>
          </a:ln>
        </p:spPr>
        <p:txBody>
          <a:bodyPr wrap="none" anchor="t" anchorCtr="0">
            <a:spAutoFit/>
          </a:bodyPr>
          <a:lstStyle/>
          <a:p>
            <a:r>
              <a:rPr lang="en-US" sz="2400" dirty="0">
                <a:latin typeface="Times New Roman" panose="02020603050405020304" pitchFamily="16" charset="0"/>
              </a:rPr>
              <a:t>after</a:t>
            </a:r>
          </a:p>
          <a:p>
            <a:r>
              <a:rPr lang="en-US" sz="2400" dirty="0">
                <a:latin typeface="Times New Roman" panose="02020603050405020304" pitchFamily="16" charset="0"/>
              </a:rPr>
              <a:t>pass 3</a:t>
            </a:r>
          </a:p>
        </p:txBody>
      </p:sp>
      <p:graphicFrame>
        <p:nvGraphicFramePr>
          <p:cNvPr id="1583238" name="Group 134"/>
          <p:cNvGraphicFramePr>
            <a:graphicFrameLocks noGrp="1"/>
          </p:cNvGraphicFramePr>
          <p:nvPr/>
        </p:nvGraphicFramePr>
        <p:xfrm>
          <a:off x="2286000" y="36909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dirty="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dirty="0">
                          <a:ln>
                            <a:noFill/>
                          </a:ln>
                          <a:solidFill>
                            <a:srgbClr val="FF0000"/>
                          </a:solidFill>
                          <a:effectLst/>
                          <a:latin typeface="Verdana" panose="020B0604030504040204" pitchFamily="-1" charset="0"/>
                          <a:ea typeface="Times New Roman" panose="02020603050405020304" pitchFamily="16" charset="0"/>
                          <a:cs typeface="Times New Roman" panose="02020603050405020304" pitchFamily="16"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8</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pPr>
                      <a:r>
                        <a:rPr kumimoji="0" lang="en-US" sz="2000" b="0" i="0" u="none" strike="noStrike" cap="none" normalizeH="0" baseline="0" dirty="0">
                          <a:ln>
                            <a:noFill/>
                          </a:ln>
                          <a:solidFill>
                            <a:schemeClr val="tx1"/>
                          </a:solidFill>
                          <a:effectLst/>
                          <a:latin typeface="Verdana" panose="020B0604030504040204" pitchFamily="-1" charset="0"/>
                          <a:ea typeface="Times New Roman" panose="02020603050405020304" pitchFamily="16" charset="0"/>
                          <a:cs typeface="Times New Roman" panose="02020603050405020304" pitchFamily="16"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3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83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3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5" grpId="0"/>
      <p:bldP spid="471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b" anchorCtr="0"/>
          <a:lstStyle/>
          <a:p>
            <a:pPr eaLnBrk="1" hangingPunct="1"/>
            <a:r>
              <a:rPr lang="en-US" dirty="0"/>
              <a:t>Insertion sort example</a:t>
            </a:r>
          </a:p>
        </p:txBody>
      </p:sp>
      <p:sp>
        <p:nvSpPr>
          <p:cNvPr id="43010"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23</a:t>
            </a:fld>
            <a:endParaRPr lang="en-US" altLang="zh-CN" sz="1400" dirty="0">
              <a:solidFill>
                <a:schemeClr val="tx2"/>
              </a:solidFill>
            </a:endParaRPr>
          </a:p>
        </p:txBody>
      </p:sp>
      <p:pic>
        <p:nvPicPr>
          <p:cNvPr id="43011" name="Picture 3" descr="art05_04"/>
          <p:cNvPicPr preferRelativeResize="0">
            <a:picLocks noChangeAspect="1"/>
          </p:cNvPicPr>
          <p:nvPr/>
        </p:nvPicPr>
        <p:blipFill>
          <a:blip r:embed="rId2"/>
          <a:stretch>
            <a:fillRect/>
          </a:stretch>
        </p:blipFill>
        <p:spPr>
          <a:xfrm>
            <a:off x="1106805" y="1899285"/>
            <a:ext cx="7627620" cy="4962525"/>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p:txBody>
          <a:bodyPr vert="horz" wrap="square" lIns="91440" tIns="45720" rIns="91440" bIns="45720" anchor="b" anchorCtr="0"/>
          <a:lstStyle/>
          <a:p>
            <a:pPr eaLnBrk="1" hangingPunct="1"/>
            <a:r>
              <a:rPr lang="en-US" dirty="0"/>
              <a:t>Insertion sort code</a:t>
            </a:r>
          </a:p>
        </p:txBody>
      </p:sp>
      <p:sp>
        <p:nvSpPr>
          <p:cNvPr id="44034"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24</a:t>
            </a:fld>
            <a:endParaRPr lang="en-US" altLang="zh-CN" sz="1400" dirty="0">
              <a:solidFill>
                <a:schemeClr val="tx2"/>
              </a:solidFill>
            </a:endParaRPr>
          </a:p>
        </p:txBody>
      </p:sp>
      <p:sp>
        <p:nvSpPr>
          <p:cNvPr id="44035" name="Rectangle 3"/>
          <p:cNvSpPr>
            <a:spLocks noGrp="1"/>
          </p:cNvSpPr>
          <p:nvPr>
            <p:ph sz="quarter" idx="1"/>
          </p:nvPr>
        </p:nvSpPr>
        <p:spPr>
          <a:xfrm>
            <a:off x="835025" y="1898650"/>
            <a:ext cx="8229600" cy="4937125"/>
          </a:xfrm>
        </p:spPr>
        <p:txBody>
          <a:bodyPr vert="horz" wrap="square" lIns="91440" tIns="45720" rIns="91440" bIns="45720" anchor="t" anchorCtr="0"/>
          <a:lstStyle/>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public static void insertionSort(int[] a) {</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for (int i = 1; i &lt; a.length; i++) {</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int temp = a[i];</a:t>
            </a:r>
          </a:p>
          <a:p>
            <a:pPr eaLnBrk="1" hangingPunct="1">
              <a:lnSpc>
                <a:spcPct val="90000"/>
              </a:lnSpc>
              <a:buClr>
                <a:schemeClr val="accent1"/>
              </a:buClr>
              <a:buSzPct val="76000"/>
              <a:buFont typeface="Wingdings" panose="05000000000000000000" pitchFamily="2" charset="2"/>
              <a:buNone/>
            </a:pPr>
            <a:endParaRPr lang="en-US" sz="2000" dirty="0">
              <a:latin typeface="Courier New" panose="02070309020205020404" pitchFamily="-1" charset="0"/>
            </a:endParaRP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 slide elements down to make room for a[i]</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int j = i;</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while (j &gt; 0 &amp;&amp; a[j - 1] &gt; temp) {</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a[j] = a[j - 1];</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j--;</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a:t>
            </a:r>
          </a:p>
          <a:p>
            <a:pPr eaLnBrk="1" hangingPunct="1">
              <a:lnSpc>
                <a:spcPct val="90000"/>
              </a:lnSpc>
              <a:buClr>
                <a:schemeClr val="accent1"/>
              </a:buClr>
              <a:buSzPct val="76000"/>
              <a:buFont typeface="Wingdings" panose="05000000000000000000" pitchFamily="2" charset="2"/>
              <a:buNone/>
            </a:pPr>
            <a:endParaRPr lang="en-US" sz="2000" dirty="0">
              <a:latin typeface="Courier New" panose="02070309020205020404" pitchFamily="-1" charset="0"/>
            </a:endParaRP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a[j] = temp;</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    }</a:t>
            </a:r>
          </a:p>
          <a:p>
            <a:pPr eaLnBrk="1" hangingPunct="1">
              <a:lnSpc>
                <a:spcPct val="90000"/>
              </a:lnSpc>
              <a:buClr>
                <a:schemeClr val="accent1"/>
              </a:buClr>
              <a:buSzPct val="76000"/>
              <a:buFont typeface="Wingdings" panose="05000000000000000000" pitchFamily="2" charset="2"/>
              <a:buNone/>
            </a:pPr>
            <a:r>
              <a:rPr lang="en-US" sz="2000" dirty="0">
                <a:latin typeface="Courier New" panose="02070309020205020404" pitchFamily="-1"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4096"/>
          <p:cNvSpPr txBox="1"/>
          <p:nvPr/>
        </p:nvSpPr>
        <p:spPr>
          <a:xfrm>
            <a:off x="936625" y="1425575"/>
            <a:ext cx="7772400" cy="1143000"/>
          </a:xfrm>
          <a:prstGeom prst="rect">
            <a:avLst/>
          </a:prstGeom>
          <a:noFill/>
          <a:ln w="9525">
            <a:noFill/>
          </a:ln>
        </p:spPr>
        <p:txBody>
          <a:bodyPr wrap="square" lIns="91440" tIns="45720" rIns="91440" bIns="45720" anchor="ctr" anchorCtr="0"/>
          <a:lstStyle/>
          <a:p>
            <a:pPr algn="ct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cs typeface="Times New Roman" panose="02020603050405020304" pitchFamily="16" charset="0"/>
              </a:rPr>
              <a:t>MergeSort</a:t>
            </a:r>
            <a:endParaRPr lang="en-US" altLang="x-none" sz="3600" b="1" dirty="0" err="1">
              <a:solidFill>
                <a:srgbClr val="F0262B"/>
              </a:solidFill>
              <a:latin typeface="Arial" panose="020B0604020202020204" pitchFamily="34" charset="0"/>
              <a:ea typeface="Times New Roman" panose="02020603050405020304" pitchFamily="16" charset="0"/>
            </a:endParaRPr>
          </a:p>
        </p:txBody>
      </p:sp>
      <p:sp>
        <p:nvSpPr>
          <p:cNvPr id="4098" name="Text Box 4097"/>
          <p:cNvSpPr txBox="1"/>
          <p:nvPr/>
        </p:nvSpPr>
        <p:spPr>
          <a:xfrm>
            <a:off x="4800600" y="5408613"/>
            <a:ext cx="3657600" cy="1289050"/>
          </a:xfrm>
          <a:prstGeom prst="rect">
            <a:avLst/>
          </a:prstGeom>
          <a:noFill/>
          <a:ln w="9525">
            <a:noFill/>
          </a:ln>
        </p:spPr>
        <p:txBody>
          <a:bodyPr wrap="square" lIns="91440" tIns="45720" rIns="91440" bIns="45720" anchor="b" anchorCtr="0"/>
          <a:lstStyle/>
          <a:p>
            <a:pPr defTabSz="457200">
              <a:spcBef>
                <a:spcPts val="3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tLang="en-US" sz="1200" dirty="0" err="1">
              <a:solidFill>
                <a:srgbClr val="003366"/>
              </a:solidFill>
              <a:latin typeface="Arial" panose="020B060402020202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5120"/>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26</a:t>
            </a:fld>
            <a:endParaRPr lang="en-US" altLang="x-none" sz="2600" b="1" dirty="0" err="1">
              <a:solidFill>
                <a:srgbClr val="FFFFFF"/>
              </a:solidFill>
              <a:latin typeface="Arial" panose="020B0604020202020204" pitchFamily="34" charset="0"/>
            </a:endParaRPr>
          </a:p>
        </p:txBody>
      </p:sp>
      <p:sp>
        <p:nvSpPr>
          <p:cNvPr id="6146" name="Text Box 5121"/>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MergeSort</a:t>
            </a:r>
          </a:p>
        </p:txBody>
      </p:sp>
      <p:sp>
        <p:nvSpPr>
          <p:cNvPr id="6147" name="Text Box 5122"/>
          <p:cNvSpPr txBox="1"/>
          <p:nvPr/>
        </p:nvSpPr>
        <p:spPr>
          <a:xfrm>
            <a:off x="914400" y="2057400"/>
            <a:ext cx="8001000" cy="1460500"/>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MergeSort is a </a:t>
            </a:r>
            <a:r>
              <a:rPr lang="en-US" altLang="x-none" sz="2800" i="1" dirty="0" err="1">
                <a:solidFill>
                  <a:srgbClr val="003366"/>
                </a:solidFill>
                <a:latin typeface="Arial" panose="020B0604020202020204" pitchFamily="34" charset="0"/>
              </a:rPr>
              <a:t>divide and conquer</a:t>
            </a:r>
            <a:r>
              <a:rPr lang="en-US" altLang="x-none" sz="2800" dirty="0" err="1">
                <a:solidFill>
                  <a:srgbClr val="003366"/>
                </a:solidFill>
                <a:latin typeface="Arial" panose="020B0604020202020204" pitchFamily="34" charset="0"/>
              </a:rPr>
              <a:t> method of sorting</a:t>
            </a:r>
          </a:p>
          <a:p>
            <a:pPr marL="341630" indent="-341630" defTabSz="457200">
              <a:spcBef>
                <a:spcPts val="700"/>
              </a:spcBef>
              <a:buClr>
                <a:srgbClr val="003366"/>
              </a:buClr>
              <a:buSzPct val="75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2800" dirty="0" err="1">
              <a:solidFill>
                <a:srgbClr val="003366"/>
              </a:solidFill>
              <a:latin typeface="Arial" panose="020B0604020202020204" pitchFamily="3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6144"/>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27</a:t>
            </a:fld>
            <a:endParaRPr lang="en-US" altLang="x-none" sz="2600" b="1" dirty="0" err="1">
              <a:solidFill>
                <a:srgbClr val="FFFFFF"/>
              </a:solidFill>
              <a:latin typeface="Arial" panose="020B0604020202020204" pitchFamily="34" charset="0"/>
            </a:endParaRPr>
          </a:p>
        </p:txBody>
      </p:sp>
      <p:sp>
        <p:nvSpPr>
          <p:cNvPr id="8194" name="Text Box 6145"/>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MergeSort Algorithm</a:t>
            </a:r>
          </a:p>
        </p:txBody>
      </p:sp>
      <p:sp>
        <p:nvSpPr>
          <p:cNvPr id="8195" name="Text Box 6146"/>
          <p:cNvSpPr txBox="1"/>
          <p:nvPr/>
        </p:nvSpPr>
        <p:spPr>
          <a:xfrm>
            <a:off x="762000" y="1905000"/>
            <a:ext cx="8229600" cy="4668838"/>
          </a:xfrm>
          <a:prstGeom prst="rect">
            <a:avLst/>
          </a:prstGeom>
          <a:noFill/>
          <a:ln w="9525">
            <a:noFill/>
          </a:ln>
        </p:spPr>
        <p:txBody>
          <a:bodyPr wrap="square" lIns="91440" tIns="45720" rIns="91440" bIns="45720" anchor="t" anchorCtr="0"/>
          <a:lstStyle/>
          <a:p>
            <a:pPr marL="457200" indent="-457200" defTabSz="457200">
              <a:spcBef>
                <a:spcPts val="700"/>
              </a:spcBef>
              <a:buClr>
                <a:srgbClr val="003366"/>
              </a:buClr>
              <a:buSzPct val="75000"/>
              <a:buFont typeface="Wingdings" panose="05000000000000000000" pitchFamily="2" charset="2"/>
              <a:buChar char=""/>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sz="2800" dirty="0" err="1">
                <a:solidFill>
                  <a:srgbClr val="003366"/>
                </a:solidFill>
                <a:latin typeface="Arial" panose="020B0604020202020204" pitchFamily="34" charset="0"/>
              </a:rPr>
              <a:t>MergeSort is a recursive sorting procedure that uses at most </a:t>
            </a:r>
            <a:r>
              <a:rPr lang="en-US" altLang="x-none" sz="2800" b="1" dirty="0" err="1">
                <a:solidFill>
                  <a:srgbClr val="003366"/>
                </a:solidFill>
                <a:latin typeface="Arial" panose="020B0604020202020204" pitchFamily="34" charset="0"/>
              </a:rPr>
              <a:t>O(n lg(n))</a:t>
            </a:r>
            <a:r>
              <a:rPr lang="en-US" altLang="x-none" sz="2800" dirty="0" err="1">
                <a:solidFill>
                  <a:srgbClr val="003366"/>
                </a:solidFill>
                <a:latin typeface="Arial" panose="020B0604020202020204" pitchFamily="34" charset="0"/>
              </a:rPr>
              <a:t> comparisons. </a:t>
            </a:r>
          </a:p>
          <a:p>
            <a:pPr marL="457200" indent="-457200" defTabSz="457200">
              <a:spcBef>
                <a:spcPts val="700"/>
              </a:spcBef>
              <a:buClr>
                <a:srgbClr val="003366"/>
              </a:buClr>
              <a:buSzPct val="75000"/>
              <a:buFont typeface="Wingdings" panose="05000000000000000000" pitchFamily="2" charset="2"/>
              <a:buChar char=""/>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sz="2800" dirty="0" err="1">
                <a:solidFill>
                  <a:srgbClr val="003366"/>
                </a:solidFill>
                <a:latin typeface="Arial" panose="020B0604020202020204" pitchFamily="34" charset="0"/>
              </a:rPr>
              <a:t>To sort an array of </a:t>
            </a:r>
            <a:r>
              <a:rPr lang="en-US" altLang="x-none" sz="2800" b="1" dirty="0" err="1">
                <a:solidFill>
                  <a:srgbClr val="003366"/>
                </a:solidFill>
                <a:latin typeface="Arial" panose="020B0604020202020204" pitchFamily="34" charset="0"/>
              </a:rPr>
              <a:t>n</a:t>
            </a:r>
            <a:r>
              <a:rPr lang="en-US" altLang="x-none" sz="2800" dirty="0" err="1">
                <a:solidFill>
                  <a:srgbClr val="003366"/>
                </a:solidFill>
                <a:latin typeface="Arial" panose="020B0604020202020204" pitchFamily="34" charset="0"/>
              </a:rPr>
              <a:t> elements, we perform the following steps in sequence: </a:t>
            </a:r>
          </a:p>
          <a:p>
            <a:pPr marL="457200" indent="-457200" defTabSz="457200">
              <a:spcBef>
                <a:spcPts val="700"/>
              </a:spcBef>
              <a:buClr>
                <a:srgbClr val="003366"/>
              </a:buClr>
              <a:buSzPct val="75000"/>
              <a:buFont typeface="Wingdings" panose="05000000000000000000" pitchFamily="2" charset="2"/>
              <a:buChar char=""/>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sz="2800" dirty="0" err="1">
                <a:solidFill>
                  <a:srgbClr val="003366"/>
                </a:solidFill>
                <a:latin typeface="Arial" panose="020B0604020202020204" pitchFamily="34" charset="0"/>
              </a:rPr>
              <a:t>If </a:t>
            </a:r>
            <a:r>
              <a:rPr lang="en-US" altLang="x-none" sz="2800" b="1" dirty="0" err="1">
                <a:solidFill>
                  <a:srgbClr val="003366"/>
                </a:solidFill>
                <a:latin typeface="Arial" panose="020B0604020202020204" pitchFamily="34" charset="0"/>
              </a:rPr>
              <a:t>n &lt; 2</a:t>
            </a:r>
            <a:r>
              <a:rPr lang="en-US" altLang="x-none" sz="2800" dirty="0" err="1">
                <a:solidFill>
                  <a:srgbClr val="003366"/>
                </a:solidFill>
                <a:latin typeface="Arial" panose="020B0604020202020204" pitchFamily="34" charset="0"/>
              </a:rPr>
              <a:t> then the array is already sorted. </a:t>
            </a:r>
          </a:p>
          <a:p>
            <a:pPr marL="457200" indent="-457200" defTabSz="457200">
              <a:spcBef>
                <a:spcPts val="700"/>
              </a:spcBef>
              <a:buClr>
                <a:srgbClr val="003366"/>
              </a:buClr>
              <a:buSzPct val="75000"/>
              <a:buFont typeface="Wingdings" panose="05000000000000000000" pitchFamily="2" charset="2"/>
              <a:buChar char=""/>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sz="2800" dirty="0" err="1">
                <a:solidFill>
                  <a:srgbClr val="003366"/>
                </a:solidFill>
                <a:latin typeface="Arial" panose="020B0604020202020204" pitchFamily="34" charset="0"/>
              </a:rPr>
              <a:t>Otherwise, </a:t>
            </a:r>
            <a:r>
              <a:rPr lang="en-US" altLang="x-none" sz="2800" b="1" dirty="0" err="1">
                <a:solidFill>
                  <a:srgbClr val="003366"/>
                </a:solidFill>
                <a:latin typeface="Arial" panose="020B0604020202020204" pitchFamily="34" charset="0"/>
              </a:rPr>
              <a:t>n &gt; 1</a:t>
            </a:r>
            <a:r>
              <a:rPr lang="en-US" altLang="x-none" sz="2800" dirty="0" err="1">
                <a:solidFill>
                  <a:srgbClr val="003366"/>
                </a:solidFill>
                <a:latin typeface="Arial" panose="020B0604020202020204" pitchFamily="34" charset="0"/>
              </a:rPr>
              <a:t>, and we perform the following three steps in sequence: </a:t>
            </a:r>
          </a:p>
          <a:p>
            <a:pPr marL="836930" lvl="1" indent="-379730" defTabSz="457200" eaLnBrk="1" hangingPunct="1">
              <a:spcBef>
                <a:spcPts val="600"/>
              </a:spcBef>
              <a:buClr>
                <a:srgbClr val="003366"/>
              </a:buClr>
              <a:buSzPct val="75000"/>
              <a:buFont typeface="Arial" panose="020B0604020202020204" pitchFamily="34" charset="0"/>
              <a:buAutoNum type="arabicPeriod"/>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b="1" dirty="0" err="1">
                <a:latin typeface="Arial" panose="020B0604020202020204" pitchFamily="34" charset="0"/>
              </a:rPr>
              <a:t>Sort </a:t>
            </a:r>
            <a:r>
              <a:rPr lang="en-US" altLang="x-none" dirty="0" err="1">
                <a:latin typeface="Arial" panose="020B0604020202020204" pitchFamily="34" charset="0"/>
              </a:rPr>
              <a:t>the</a:t>
            </a:r>
            <a:r>
              <a:rPr lang="en-US" altLang="x-none" b="1" dirty="0" err="1">
                <a:latin typeface="Arial" panose="020B0604020202020204" pitchFamily="34" charset="0"/>
              </a:rPr>
              <a:t> </a:t>
            </a:r>
            <a:r>
              <a:rPr lang="en-US" altLang="x-none" b="1" u="sng" dirty="0" err="1">
                <a:latin typeface="Arial" panose="020B0604020202020204" pitchFamily="34" charset="0"/>
              </a:rPr>
              <a:t>left</a:t>
            </a:r>
            <a:r>
              <a:rPr lang="en-US" altLang="x-none" b="1" dirty="0" err="1">
                <a:latin typeface="Arial" panose="020B0604020202020204" pitchFamily="34" charset="0"/>
              </a:rPr>
              <a:t> </a:t>
            </a:r>
            <a:r>
              <a:rPr lang="en-US" altLang="x-none" b="1" u="sng" dirty="0" err="1">
                <a:latin typeface="Arial" panose="020B0604020202020204" pitchFamily="34" charset="0"/>
              </a:rPr>
              <a:t>half</a:t>
            </a:r>
            <a:r>
              <a:rPr lang="en-US" altLang="x-none" dirty="0" err="1">
                <a:latin typeface="Arial" panose="020B0604020202020204" pitchFamily="34" charset="0"/>
              </a:rPr>
              <a:t> of the the array using MergeSort. </a:t>
            </a:r>
          </a:p>
          <a:p>
            <a:pPr marL="836930" lvl="1" indent="-379730" defTabSz="457200" eaLnBrk="1" hangingPunct="1">
              <a:spcBef>
                <a:spcPts val="600"/>
              </a:spcBef>
              <a:buClr>
                <a:srgbClr val="003366"/>
              </a:buClr>
              <a:buSzPct val="75000"/>
              <a:buFont typeface="Arial" panose="020B0604020202020204" pitchFamily="34" charset="0"/>
              <a:buAutoNum type="arabicPeriod"/>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b="1" dirty="0" err="1">
                <a:latin typeface="Arial" panose="020B0604020202020204" pitchFamily="34" charset="0"/>
              </a:rPr>
              <a:t>Sort </a:t>
            </a:r>
            <a:r>
              <a:rPr lang="en-US" altLang="x-none" dirty="0" err="1">
                <a:latin typeface="Arial" panose="020B0604020202020204" pitchFamily="34" charset="0"/>
              </a:rPr>
              <a:t>the</a:t>
            </a:r>
            <a:r>
              <a:rPr lang="en-US" altLang="x-none" b="1" dirty="0" err="1">
                <a:latin typeface="Arial" panose="020B0604020202020204" pitchFamily="34" charset="0"/>
              </a:rPr>
              <a:t> </a:t>
            </a:r>
            <a:r>
              <a:rPr lang="en-US" altLang="x-none" b="1" u="sng" dirty="0" err="1">
                <a:latin typeface="Arial" panose="020B0604020202020204" pitchFamily="34" charset="0"/>
              </a:rPr>
              <a:t>right</a:t>
            </a:r>
            <a:r>
              <a:rPr lang="en-US" altLang="x-none" b="1" dirty="0" err="1">
                <a:latin typeface="Arial" panose="020B0604020202020204" pitchFamily="34" charset="0"/>
              </a:rPr>
              <a:t> </a:t>
            </a:r>
            <a:r>
              <a:rPr lang="en-US" altLang="x-none" b="1" u="sng" dirty="0" err="1">
                <a:latin typeface="Arial" panose="020B0604020202020204" pitchFamily="34" charset="0"/>
              </a:rPr>
              <a:t>half</a:t>
            </a:r>
            <a:r>
              <a:rPr lang="en-US" altLang="x-none" b="1" dirty="0" err="1">
                <a:latin typeface="Arial" panose="020B0604020202020204" pitchFamily="34" charset="0"/>
              </a:rPr>
              <a:t> </a:t>
            </a:r>
            <a:r>
              <a:rPr lang="en-US" altLang="x-none" dirty="0" err="1">
                <a:latin typeface="Arial" panose="020B0604020202020204" pitchFamily="34" charset="0"/>
              </a:rPr>
              <a:t>of the the array using MergeSort. </a:t>
            </a:r>
          </a:p>
          <a:p>
            <a:pPr marL="836930" lvl="1" indent="-379730" defTabSz="457200" eaLnBrk="1" hangingPunct="1">
              <a:spcBef>
                <a:spcPts val="600"/>
              </a:spcBef>
              <a:buClr>
                <a:srgbClr val="003366"/>
              </a:buClr>
              <a:buSzPct val="75000"/>
              <a:buFont typeface="Arial" panose="020B0604020202020204" pitchFamily="34" charset="0"/>
              <a:buAutoNum type="arabicPeriod"/>
              <a:tabLst>
                <a:tab pos="1027430" algn="l"/>
                <a:tab pos="1941830" algn="l"/>
                <a:tab pos="2856230" algn="l"/>
                <a:tab pos="3770630" algn="l"/>
                <a:tab pos="4685030" algn="l"/>
                <a:tab pos="5599430" algn="l"/>
                <a:tab pos="6513830" algn="l"/>
                <a:tab pos="7428230" algn="l"/>
                <a:tab pos="8342630" algn="l"/>
                <a:tab pos="9257030" algn="l"/>
                <a:tab pos="10171430" algn="l"/>
              </a:tabLst>
            </a:pPr>
            <a:r>
              <a:rPr lang="en-US" altLang="x-none" b="1" u="sng" dirty="0" err="1">
                <a:latin typeface="Arial" panose="020B0604020202020204" pitchFamily="34" charset="0"/>
              </a:rPr>
              <a:t>Merge</a:t>
            </a:r>
            <a:r>
              <a:rPr lang="en-US" altLang="x-none" dirty="0" err="1">
                <a:latin typeface="Arial" panose="020B0604020202020204" pitchFamily="34" charset="0"/>
              </a:rPr>
              <a:t> the sorted left and right halves.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7168"/>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28</a:t>
            </a:fld>
            <a:endParaRPr lang="en-US" altLang="x-none" sz="2600" b="1" dirty="0" err="1">
              <a:solidFill>
                <a:srgbClr val="FFFFFF"/>
              </a:solidFill>
              <a:latin typeface="Arial" panose="020B0604020202020204" pitchFamily="34" charset="0"/>
            </a:endParaRPr>
          </a:p>
        </p:txBody>
      </p:sp>
      <p:sp>
        <p:nvSpPr>
          <p:cNvPr id="10242" name="Text Box 7169"/>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How to Merge</a:t>
            </a:r>
          </a:p>
        </p:txBody>
      </p:sp>
      <p:sp>
        <p:nvSpPr>
          <p:cNvPr id="10243" name="Text Box 7170"/>
          <p:cNvSpPr txBox="1"/>
          <p:nvPr/>
        </p:nvSpPr>
        <p:spPr>
          <a:xfrm>
            <a:off x="914400" y="1905000"/>
            <a:ext cx="8001000" cy="4678363"/>
          </a:xfrm>
          <a:prstGeom prst="rect">
            <a:avLst/>
          </a:prstGeom>
          <a:noFill/>
          <a:ln w="9525">
            <a:noFill/>
          </a:ln>
        </p:spPr>
        <p:txBody>
          <a:bodyPr wrap="square" lIns="91440" tIns="45720" rIns="91440" bIns="45720" anchor="t" anchorCtr="0"/>
          <a:lstStyle/>
          <a:p>
            <a:pPr marL="342900" indent="-340995" defTabSz="457200">
              <a:lnSpc>
                <a:spcPct val="90000"/>
              </a:lnSpc>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Here are two lists to be merged: </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(12, 16, 17, 20, 21, 27) </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(9, 10, 11, 12, 19)</a:t>
            </a:r>
          </a:p>
          <a:p>
            <a:pPr marL="342900" indent="-340995" defTabSz="457200">
              <a:lnSpc>
                <a:spcPct val="90000"/>
              </a:lnSpc>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a:t>
            </a:r>
            <a:r>
              <a:rPr lang="en-US" altLang="x-none" sz="2800" b="1" dirty="0" err="1">
                <a:solidFill>
                  <a:srgbClr val="003366"/>
                </a:solidFill>
                <a:latin typeface="Arial Unicode MS" panose="020B0604020202020204" charset="-122"/>
              </a:rPr>
              <a:t>12</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9</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(12, 16, 17, 20, 21, 27) </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(10, 11, 12, 19)</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a:t>
            </a:r>
          </a:p>
          <a:p>
            <a:pPr marL="342900" indent="-340995" defTabSz="457200">
              <a:lnSpc>
                <a:spcPct val="90000"/>
              </a:lnSpc>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12</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10</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(12, 16, 17, 20, 21, 27) </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(11, 12, 19)</a:t>
            </a:r>
          </a:p>
          <a:p>
            <a:pPr lvl="1" indent="-1025525" defTabSz="457200" eaLnBrk="1" hangingPunct="1">
              <a:lnSpc>
                <a:spcPct val="90000"/>
              </a:lnSpc>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8192"/>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29</a:t>
            </a:fld>
            <a:endParaRPr lang="en-US" altLang="x-none" sz="2600" b="1" dirty="0" err="1">
              <a:solidFill>
                <a:srgbClr val="FFFFFF"/>
              </a:solidFill>
              <a:latin typeface="Arial" panose="020B0604020202020204" pitchFamily="34" charset="0"/>
            </a:endParaRPr>
          </a:p>
        </p:txBody>
      </p:sp>
      <p:sp>
        <p:nvSpPr>
          <p:cNvPr id="12290" name="Text Box 8193"/>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 Example</a:t>
            </a:r>
          </a:p>
        </p:txBody>
      </p:sp>
      <p:sp>
        <p:nvSpPr>
          <p:cNvPr id="12291" name="Text Box 8194"/>
          <p:cNvSpPr txBox="1"/>
          <p:nvPr/>
        </p:nvSpPr>
        <p:spPr>
          <a:xfrm>
            <a:off x="914400" y="1905000"/>
            <a:ext cx="8001000" cy="3698875"/>
          </a:xfrm>
          <a:prstGeom prst="rect">
            <a:avLst/>
          </a:prstGeom>
          <a:noFill/>
          <a:ln w="9525">
            <a:noFill/>
          </a:ln>
        </p:spPr>
        <p:txBody>
          <a:bodyPr wrap="square" lIns="91440" tIns="45720" rIns="91440" bIns="45720" anchor="t" anchorCtr="0"/>
          <a:lstStyle/>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12</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11</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(12, 16, 17,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(12, 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a:t>
            </a:r>
          </a:p>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12</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12</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(16, 17,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(12, 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 12)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vert="horz" wrap="square" lIns="91440" tIns="45720" rIns="91440" bIns="45720" anchor="b" anchorCtr="0"/>
          <a:lstStyle/>
          <a:p>
            <a:pPr eaLnBrk="1" hangingPunct="1"/>
            <a:r>
              <a:rPr lang="en-US" dirty="0"/>
              <a:t>Problem statement</a:t>
            </a:r>
          </a:p>
        </p:txBody>
      </p:sp>
      <p:sp>
        <p:nvSpPr>
          <p:cNvPr id="14338"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3</a:t>
            </a:fld>
            <a:endParaRPr lang="en-US" altLang="zh-CN" sz="1400" dirty="0">
              <a:solidFill>
                <a:schemeClr val="tx2"/>
              </a:solidFill>
            </a:endParaRPr>
          </a:p>
        </p:txBody>
      </p:sp>
      <p:sp>
        <p:nvSpPr>
          <p:cNvPr id="3" name="Content Placeholder 2"/>
          <p:cNvSpPr>
            <a:spLocks noGrp="1"/>
          </p:cNvSpPr>
          <p:nvPr>
            <p:ph sz="quarter" idx="1"/>
          </p:nvPr>
        </p:nvSpPr>
        <p:spPr>
          <a:xfrm>
            <a:off x="972185" y="1988820"/>
            <a:ext cx="8229600" cy="493712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sz="2400"/>
              <a:t>There are </a:t>
            </a:r>
            <a:r>
              <a:rPr lang="en-US" sz="2400" i="1" err="1"/>
              <a:t>n</a:t>
            </a:r>
            <a:r>
              <a:rPr lang="en-US" sz="2400"/>
              <a:t> comparable elements in an array and we want to rearrange them to be in increasing order</a:t>
            </a:r>
          </a:p>
          <a:p>
            <a:pPr eaLnBrk="1" hangingPunct="1">
              <a:buClr>
                <a:schemeClr val="accent1"/>
              </a:buClr>
              <a:buSzPct val="76000"/>
              <a:buFont typeface="Wingdings 3" panose="05040102010807070707" pitchFamily="-1" charset="2"/>
            </a:pPr>
            <a:r>
              <a:rPr lang="en-US" sz="2400"/>
              <a:t>Pre:</a:t>
            </a:r>
          </a:p>
          <a:p>
            <a:pPr lvl="1" eaLnBrk="1" hangingPunct="1">
              <a:buClr>
                <a:schemeClr val="accent2"/>
              </a:buClr>
              <a:buSzPct val="76000"/>
              <a:buFont typeface="Wingdings 3" panose="05040102010807070707" pitchFamily="-1" charset="2"/>
            </a:pPr>
            <a:r>
              <a:rPr lang="en-US" sz="2100"/>
              <a:t>An array </a:t>
            </a:r>
            <a:r>
              <a:rPr lang="en-US" sz="2100" b="1">
                <a:latin typeface="Courier New" panose="02070309020205020404" pitchFamily="-1" charset="0"/>
              </a:rPr>
              <a:t>A</a:t>
            </a:r>
            <a:r>
              <a:rPr lang="en-US" sz="2100"/>
              <a:t> of data records</a:t>
            </a:r>
          </a:p>
          <a:p>
            <a:pPr lvl="1" eaLnBrk="1" hangingPunct="1">
              <a:buClr>
                <a:schemeClr val="accent2"/>
              </a:buClr>
              <a:buSzPct val="76000"/>
              <a:buFont typeface="Wingdings 3" panose="05040102010807070707" pitchFamily="-1" charset="2"/>
            </a:pPr>
            <a:r>
              <a:rPr lang="en-US" sz="2100"/>
              <a:t>A value in each data record</a:t>
            </a:r>
          </a:p>
          <a:p>
            <a:pPr lvl="1" eaLnBrk="1" hangingPunct="1">
              <a:buClr>
                <a:schemeClr val="accent2"/>
              </a:buClr>
              <a:buSzPct val="76000"/>
              <a:buFont typeface="Wingdings 3" panose="05040102010807070707" pitchFamily="-1" charset="2"/>
            </a:pPr>
            <a:r>
              <a:rPr lang="en-US" sz="2100"/>
              <a:t>A comparison function</a:t>
            </a:r>
          </a:p>
          <a:p>
            <a:pPr lvl="2" eaLnBrk="1" hangingPunct="1">
              <a:buClr>
                <a:srgbClr val="BCBCBC"/>
              </a:buClr>
              <a:buSzPct val="76000"/>
              <a:buFont typeface="Wingdings 3" panose="05040102010807070707" pitchFamily="-1" charset="2"/>
            </a:pPr>
            <a:r>
              <a:rPr lang="en-US" sz="1900">
                <a:latin typeface="Courier New" panose="02070309020205020404" pitchFamily="-1" charset="0"/>
              </a:rPr>
              <a:t>&lt;</a:t>
            </a:r>
            <a:r>
              <a:rPr lang="en-US" sz="1900"/>
              <a:t>,</a:t>
            </a:r>
            <a:r>
              <a:rPr lang="en-US" sz="1900">
                <a:latin typeface="Courier New" panose="02070309020205020404" pitchFamily="-1" charset="0"/>
              </a:rPr>
              <a:t> =</a:t>
            </a:r>
            <a:r>
              <a:rPr lang="en-US" sz="1900"/>
              <a:t>,</a:t>
            </a:r>
            <a:r>
              <a:rPr lang="en-US" sz="1900">
                <a:latin typeface="Courier New" panose="02070309020205020404" pitchFamily="-1" charset="0"/>
              </a:rPr>
              <a:t> &gt;</a:t>
            </a:r>
            <a:r>
              <a:rPr lang="en-US" sz="1900"/>
              <a:t>,</a:t>
            </a:r>
            <a:r>
              <a:rPr lang="en-US" sz="1900">
                <a:latin typeface="Courier New" panose="02070309020205020404" pitchFamily="-1" charset="0"/>
              </a:rPr>
              <a:t> </a:t>
            </a:r>
            <a:r>
              <a:rPr lang="en-US" sz="1900" err="1">
                <a:latin typeface="Courier New" panose="02070309020205020404" pitchFamily="-1" charset="0"/>
              </a:rPr>
              <a:t>compareTo</a:t>
            </a:r>
            <a:endParaRPr lang="en-US" sz="1900">
              <a:latin typeface="Courier New" panose="02070309020205020404" pitchFamily="-1" charset="0"/>
            </a:endParaRPr>
          </a:p>
          <a:p>
            <a:pPr eaLnBrk="1" hangingPunct="1">
              <a:buClr>
                <a:schemeClr val="accent1"/>
              </a:buClr>
              <a:buSzPct val="76000"/>
              <a:buFont typeface="Wingdings 3" panose="05040102010807070707" pitchFamily="-1" charset="2"/>
            </a:pPr>
            <a:r>
              <a:rPr lang="en-US" sz="2400"/>
              <a:t>Post:</a:t>
            </a:r>
          </a:p>
          <a:p>
            <a:pPr lvl="1" eaLnBrk="1" hangingPunct="1">
              <a:buClr>
                <a:schemeClr val="accent2"/>
              </a:buClr>
              <a:buSzPct val="76000"/>
              <a:buFont typeface="Wingdings 3" panose="05040102010807070707" pitchFamily="-1" charset="2"/>
            </a:pPr>
            <a:r>
              <a:rPr lang="en-US" sz="2100"/>
              <a:t>For each distinct position </a:t>
            </a:r>
            <a:r>
              <a:rPr lang="en-US" sz="2100" b="1" err="1">
                <a:latin typeface="Courier New" panose="02070309020205020404" pitchFamily="-1" charset="0"/>
              </a:rPr>
              <a:t>i</a:t>
            </a:r>
            <a:r>
              <a:rPr lang="en-US" sz="2100"/>
              <a:t> and </a:t>
            </a:r>
            <a:r>
              <a:rPr lang="en-US" sz="2100" b="1" err="1">
                <a:latin typeface="Courier New" panose="02070309020205020404" pitchFamily="-1" charset="0"/>
              </a:rPr>
              <a:t>j</a:t>
            </a:r>
            <a:r>
              <a:rPr lang="en-US" sz="2100"/>
              <a:t> of </a:t>
            </a:r>
            <a:r>
              <a:rPr lang="en-US" sz="2100" b="1">
                <a:latin typeface="Courier New" panose="02070309020205020404" pitchFamily="-1" charset="0"/>
              </a:rPr>
              <a:t>A</a:t>
            </a:r>
            <a:r>
              <a:rPr lang="en-US" sz="2100"/>
              <a:t>, if </a:t>
            </a:r>
            <a:r>
              <a:rPr lang="en-US" sz="2100" b="1" err="1">
                <a:latin typeface="Courier New" panose="02070309020205020404" pitchFamily="-1" charset="0"/>
              </a:rPr>
              <a:t>i</a:t>
            </a:r>
            <a:r>
              <a:rPr lang="en-US" sz="2100" b="1">
                <a:latin typeface="Courier New" panose="02070309020205020404" pitchFamily="-1" charset="0"/>
              </a:rPr>
              <a:t>&lt;</a:t>
            </a:r>
            <a:r>
              <a:rPr lang="en-US" sz="2100" b="1" err="1">
                <a:latin typeface="Courier New" panose="02070309020205020404" pitchFamily="-1" charset="0"/>
              </a:rPr>
              <a:t>j</a:t>
            </a:r>
            <a:r>
              <a:rPr lang="en-US" sz="2100"/>
              <a:t> then </a:t>
            </a:r>
            <a:r>
              <a:rPr lang="en-US" sz="2100" b="1" err="1">
                <a:latin typeface="Courier New" panose="02070309020205020404" pitchFamily="-1" charset="0"/>
              </a:rPr>
              <a:t>A[i</a:t>
            </a:r>
            <a:r>
              <a:rPr lang="en-US" sz="2100" b="1">
                <a:latin typeface="Courier New" panose="02070309020205020404" pitchFamily="-1" charset="0"/>
              </a:rPr>
              <a:t>] </a:t>
            </a:r>
            <a:r>
              <a:rPr lang="en-US" sz="2100" b="1" err="1">
                <a:latin typeface="Courier New" panose="02070309020205020404" pitchFamily="-1" charset="0"/>
                <a:sym typeface="Symbol" panose="05050102010706020507" pitchFamily="16" charset="2"/>
              </a:rPr>
              <a:t></a:t>
            </a:r>
            <a:r>
              <a:rPr lang="en-US" sz="2100" b="1">
                <a:latin typeface="Courier New" panose="02070309020205020404" pitchFamily="-1" charset="0"/>
                <a:sym typeface="Symbol" panose="05050102010706020507" pitchFamily="16" charset="2"/>
              </a:rPr>
              <a:t> </a:t>
            </a:r>
            <a:r>
              <a:rPr lang="en-US" sz="2100" b="1" err="1">
                <a:latin typeface="Courier New" panose="02070309020205020404" pitchFamily="-1" charset="0"/>
              </a:rPr>
              <a:t>A[j</a:t>
            </a:r>
            <a:r>
              <a:rPr lang="en-US" sz="2100" b="1">
                <a:latin typeface="Courier New" panose="02070309020205020404" pitchFamily="-1" charset="0"/>
              </a:rPr>
              <a:t>]</a:t>
            </a:r>
          </a:p>
          <a:p>
            <a:pPr lvl="1" eaLnBrk="1" hangingPunct="1">
              <a:buClr>
                <a:schemeClr val="accent2"/>
              </a:buClr>
              <a:buSzPct val="76000"/>
              <a:buFont typeface="Wingdings 3" panose="05040102010807070707" pitchFamily="-1" charset="2"/>
            </a:pPr>
            <a:r>
              <a:rPr lang="en-US" sz="2100" b="1">
                <a:latin typeface="Courier New" panose="02070309020205020404" pitchFamily="-1" charset="0"/>
              </a:rPr>
              <a:t>A</a:t>
            </a:r>
            <a:r>
              <a:rPr lang="en-US" sz="2100"/>
              <a:t> has all the same data it started with</a:t>
            </a:r>
            <a:r>
              <a:rPr lang="en-IN" altLang="en-US" sz="2100"/>
              <a:t> and in specified order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06" end="13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133" end="16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161" end="18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183" end="20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charRg st="209" end="27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charRg st="274" end="3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9216"/>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30</a:t>
            </a:fld>
            <a:endParaRPr lang="en-US" altLang="x-none" sz="2600" b="1" dirty="0" err="1">
              <a:solidFill>
                <a:srgbClr val="FFFFFF"/>
              </a:solidFill>
              <a:latin typeface="Arial" panose="020B0604020202020204" pitchFamily="34" charset="0"/>
            </a:endParaRPr>
          </a:p>
        </p:txBody>
      </p:sp>
      <p:sp>
        <p:nvSpPr>
          <p:cNvPr id="14338" name="Text Box 9217"/>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 Example</a:t>
            </a:r>
          </a:p>
        </p:txBody>
      </p:sp>
      <p:sp>
        <p:nvSpPr>
          <p:cNvPr id="14339" name="Text Box 9218"/>
          <p:cNvSpPr txBox="1"/>
          <p:nvPr/>
        </p:nvSpPr>
        <p:spPr>
          <a:xfrm>
            <a:off x="914400" y="1905000"/>
            <a:ext cx="8001000" cy="3698875"/>
          </a:xfrm>
          <a:prstGeom prst="rect">
            <a:avLst/>
          </a:prstGeom>
          <a:noFill/>
          <a:ln w="9525">
            <a:noFill/>
          </a:ln>
        </p:spPr>
        <p:txBody>
          <a:bodyPr wrap="square" lIns="91440" tIns="45720" rIns="91440" bIns="45720" anchor="t" anchorCtr="0"/>
          <a:lstStyle/>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16</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12</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(16, 17,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 12, 12)</a:t>
            </a:r>
          </a:p>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16</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(17,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 12, 12, 16)</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0240"/>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31</a:t>
            </a:fld>
            <a:endParaRPr lang="en-US" altLang="x-none" sz="2600" b="1" dirty="0" err="1">
              <a:solidFill>
                <a:srgbClr val="FFFFFF"/>
              </a:solidFill>
              <a:latin typeface="Arial" panose="020B0604020202020204" pitchFamily="34" charset="0"/>
            </a:endParaRPr>
          </a:p>
        </p:txBody>
      </p:sp>
      <p:sp>
        <p:nvSpPr>
          <p:cNvPr id="16386" name="Text Box 10241"/>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 Example</a:t>
            </a:r>
          </a:p>
        </p:txBody>
      </p:sp>
      <p:sp>
        <p:nvSpPr>
          <p:cNvPr id="16387" name="Text Box 10242"/>
          <p:cNvSpPr txBox="1"/>
          <p:nvPr/>
        </p:nvSpPr>
        <p:spPr>
          <a:xfrm>
            <a:off x="914400" y="1905000"/>
            <a:ext cx="8001000" cy="4143375"/>
          </a:xfrm>
          <a:prstGeom prst="rect">
            <a:avLst/>
          </a:prstGeom>
          <a:noFill/>
          <a:ln w="9525">
            <a:noFill/>
          </a:ln>
        </p:spPr>
        <p:txBody>
          <a:bodyPr wrap="square" lIns="91440" tIns="45720" rIns="91440" bIns="45720" anchor="t" anchorCtr="0"/>
          <a:lstStyle/>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17</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 12, 12, 16, 17)</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endParaRPr lang="en-US" altLang="x-none" b="1" dirty="0" err="1">
              <a:latin typeface="Arial Unicode MS" panose="020B0604020202020204" charset="-122"/>
            </a:endParaRPr>
          </a:p>
          <a:p>
            <a:pPr marL="342900" indent="-340995" defTabSz="457200">
              <a:spcBef>
                <a:spcPts val="7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sz="2800" dirty="0" err="1">
                <a:solidFill>
                  <a:srgbClr val="003366"/>
                </a:solidFill>
                <a:latin typeface="Arial Unicode MS" panose="020B0604020202020204" charset="-122"/>
              </a:rPr>
              <a:t>Compare </a:t>
            </a:r>
            <a:r>
              <a:rPr lang="en-US" altLang="x-none" sz="2800" b="1" dirty="0" err="1">
                <a:solidFill>
                  <a:srgbClr val="003366"/>
                </a:solidFill>
                <a:latin typeface="Arial Unicode MS" panose="020B0604020202020204" charset="-122"/>
              </a:rPr>
              <a:t>20</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19</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First: 	(20, 21, 27)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Second:	( )</a:t>
            </a:r>
          </a:p>
          <a:p>
            <a:pPr lvl="1" indent="-1025525" defTabSz="457200" eaLnBrk="1" hangingPunct="1">
              <a:spcBef>
                <a:spcPts val="600"/>
              </a:spcBef>
              <a:buClrTx/>
              <a:buSzPct val="75000"/>
              <a:tabLst>
                <a:tab pos="913130" algn="l"/>
                <a:tab pos="1827530" algn="l"/>
                <a:tab pos="2741930" algn="l"/>
                <a:tab pos="3656330" algn="l"/>
                <a:tab pos="4570730" algn="l"/>
                <a:tab pos="5485130" algn="l"/>
                <a:tab pos="6399530" algn="l"/>
                <a:tab pos="7313930" algn="l"/>
                <a:tab pos="8228330" algn="l"/>
                <a:tab pos="9142730" algn="l"/>
                <a:tab pos="10057130" algn="l"/>
              </a:tabLst>
            </a:pPr>
            <a:r>
              <a:rPr lang="en-US" altLang="x-none" b="1" dirty="0" err="1">
                <a:latin typeface="Arial Unicode MS" panose="020B0604020202020204" charset="-122"/>
              </a:rPr>
              <a:t>New: 	(9, 10, 11, 12, 12, 16, 17, 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1264"/>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32</a:t>
            </a:fld>
            <a:endParaRPr lang="en-US" altLang="x-none" sz="2600" b="1" dirty="0" err="1">
              <a:solidFill>
                <a:srgbClr val="FFFFFF"/>
              </a:solidFill>
              <a:latin typeface="Arial" panose="020B0604020202020204" pitchFamily="34" charset="0"/>
            </a:endParaRPr>
          </a:p>
        </p:txBody>
      </p:sp>
      <p:sp>
        <p:nvSpPr>
          <p:cNvPr id="18434" name="Text Box 11265"/>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 Example</a:t>
            </a:r>
          </a:p>
        </p:txBody>
      </p:sp>
      <p:sp>
        <p:nvSpPr>
          <p:cNvPr id="18435" name="Rectangle 11266"/>
          <p:cNvSpPr/>
          <p:nvPr/>
        </p:nvSpPr>
        <p:spPr>
          <a:xfrm>
            <a:off x="914400" y="914400"/>
            <a:ext cx="8001000" cy="585788"/>
          </a:xfrm>
          <a:prstGeom prst="rect">
            <a:avLst/>
          </a:prstGeom>
          <a:noFill/>
          <a:ln w="9525">
            <a:noFill/>
          </a:ln>
        </p:spPr>
        <p:txBody>
          <a:bodyPr anchor="t" anchorCtr="0"/>
          <a:lstStyle/>
          <a:p>
            <a:endParaRPr lang="en-AU" altLang="en-US">
              <a:latin typeface="Times New Roman" panose="02020603050405020304" pitchFamily="16" charset="0"/>
            </a:endParaRPr>
          </a:p>
        </p:txBody>
      </p:sp>
      <p:sp>
        <p:nvSpPr>
          <p:cNvPr id="18436" name="Rectangle 11267"/>
          <p:cNvSpPr/>
          <p:nvPr/>
        </p:nvSpPr>
        <p:spPr>
          <a:xfrm>
            <a:off x="914400" y="1905000"/>
            <a:ext cx="8001000" cy="2211388"/>
          </a:xfrm>
          <a:prstGeom prst="rect">
            <a:avLst/>
          </a:prstGeom>
          <a:noFill/>
          <a:ln w="9525">
            <a:noFill/>
          </a:ln>
        </p:spPr>
        <p:txBody>
          <a:bodyPr wrap="square" lIns="90000" tIns="46800" rIns="90000" bIns="46800" anchor="t" anchorCtr="0">
            <a:spAutoFit/>
          </a:bodyPr>
          <a:lstStyle/>
          <a:p>
            <a:pPr marL="342900" indent="-340995" defTabSz="457200">
              <a:spcBef>
                <a:spcPts val="700"/>
              </a:spcBef>
              <a:buClrTx/>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x-none" sz="2800" dirty="0" err="1">
                <a:solidFill>
                  <a:srgbClr val="003366"/>
                </a:solidFill>
                <a:latin typeface="Arial Unicode MS" panose="020B0604020202020204" charset="-122"/>
              </a:rPr>
              <a:t>Checkout </a:t>
            </a:r>
            <a:r>
              <a:rPr lang="en-US" altLang="x-none" sz="2800" b="1" dirty="0" err="1">
                <a:solidFill>
                  <a:srgbClr val="003366"/>
                </a:solidFill>
                <a:latin typeface="Arial Unicode MS" panose="020B0604020202020204" charset="-122"/>
              </a:rPr>
              <a:t>20</a:t>
            </a:r>
            <a:r>
              <a:rPr lang="en-US" altLang="x-none" sz="2800" dirty="0" err="1">
                <a:solidFill>
                  <a:srgbClr val="003366"/>
                </a:solidFill>
                <a:latin typeface="Arial Unicode MS" panose="020B0604020202020204" charset="-122"/>
              </a:rPr>
              <a:t> and </a:t>
            </a:r>
            <a:r>
              <a:rPr lang="en-US" altLang="x-none" sz="2800" b="1" dirty="0" err="1">
                <a:solidFill>
                  <a:srgbClr val="003366"/>
                </a:solidFill>
                <a:latin typeface="Arial Unicode MS" panose="020B0604020202020204" charset="-122"/>
              </a:rPr>
              <a:t>empty list</a:t>
            </a:r>
          </a:p>
          <a:p>
            <a:pPr lvl="1" indent="-1025525" defTabSz="457200" eaLnBrk="1" hangingPunct="1">
              <a:spcBef>
                <a:spcPts val="600"/>
              </a:spcBef>
              <a:buClrTx/>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x-none" b="1" dirty="0" err="1">
                <a:latin typeface="Arial Unicode MS" panose="020B0604020202020204" charset="-122"/>
              </a:rPr>
              <a:t>First:	( ) </a:t>
            </a:r>
          </a:p>
          <a:p>
            <a:pPr lvl="1" indent="-1025525" defTabSz="457200" eaLnBrk="1" hangingPunct="1">
              <a:spcBef>
                <a:spcPts val="600"/>
              </a:spcBef>
              <a:buClrTx/>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x-none" b="1" dirty="0" err="1">
                <a:latin typeface="Arial Unicode MS" panose="020B0604020202020204" charset="-122"/>
              </a:rPr>
              <a:t>Second:	( )</a:t>
            </a:r>
          </a:p>
          <a:p>
            <a:pPr lvl="1" indent="-1025525" defTabSz="457200" eaLnBrk="1" hangingPunct="1">
              <a:spcBef>
                <a:spcPts val="600"/>
              </a:spcBef>
              <a:buClrTx/>
              <a:buSzPct val="7500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x-none" b="1" dirty="0" err="1">
                <a:latin typeface="Arial Unicode MS" panose="020B0604020202020204" charset="-122"/>
              </a:rPr>
              <a:t>New: 	(9, 10, 11, 12, 12, 16, 17, 19, </a:t>
            </a:r>
            <a:r>
              <a:rPr lang="en-US" altLang="x-none" b="1" dirty="0" err="1">
                <a:solidFill>
                  <a:srgbClr val="FF3300"/>
                </a:solidFill>
                <a:latin typeface="Arial Unicode MS" panose="020B0604020202020204" charset="-122"/>
              </a:rPr>
              <a:t>20</a:t>
            </a:r>
            <a:r>
              <a:rPr lang="en-US" altLang="x-none" b="1" dirty="0" err="1">
                <a:latin typeface="Arial Unicode MS" panose="020B0604020202020204" charset="-122"/>
              </a:rPr>
              <a:t>,</a:t>
            </a:r>
            <a:r>
              <a:rPr lang="en-US" altLang="x-none" b="1" dirty="0" err="1">
                <a:solidFill>
                  <a:srgbClr val="FF3300"/>
                </a:solidFill>
                <a:latin typeface="Arial Unicode MS" panose="020B0604020202020204" charset="-122"/>
              </a:rPr>
              <a:t> 21</a:t>
            </a:r>
            <a:r>
              <a:rPr lang="en-US" altLang="x-none" b="1" dirty="0" err="1">
                <a:latin typeface="Arial Unicode MS" panose="020B0604020202020204" charset="-122"/>
              </a:rPr>
              <a:t>,</a:t>
            </a:r>
            <a:r>
              <a:rPr lang="en-US" altLang="x-none" b="1" dirty="0" err="1">
                <a:solidFill>
                  <a:srgbClr val="FF3300"/>
                </a:solidFill>
                <a:latin typeface="Arial Unicode MS" panose="020B0604020202020204" charset="-122"/>
              </a:rPr>
              <a:t> 27</a:t>
            </a:r>
            <a:r>
              <a:rPr lang="en-US" altLang="x-none" b="1" dirty="0" err="1">
                <a:latin typeface="Arial Unicode MS" panose="020B0604020202020204" charset="-122"/>
              </a:rPr>
              <a:t>)	</a:t>
            </a:r>
          </a:p>
        </p:txBody>
      </p:sp>
      <p:sp>
        <p:nvSpPr>
          <p:cNvPr id="18437" name="Rectangle 11268"/>
          <p:cNvSpPr/>
          <p:nvPr/>
        </p:nvSpPr>
        <p:spPr>
          <a:xfrm>
            <a:off x="914400" y="914400"/>
            <a:ext cx="8001000" cy="585788"/>
          </a:xfrm>
          <a:prstGeom prst="rect">
            <a:avLst/>
          </a:prstGeom>
          <a:noFill/>
          <a:ln w="9525">
            <a:noFill/>
          </a:ln>
        </p:spPr>
        <p:txBody>
          <a:bodyPr anchor="t" anchorCtr="0"/>
          <a:lstStyle/>
          <a:p>
            <a:endParaRPr lang="en-AU" altLang="en-US">
              <a:latin typeface="Times New Roman" panose="02020603050405020304" pitchFamily="16"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2288"/>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33</a:t>
            </a:fld>
            <a:endParaRPr lang="en-US" altLang="x-none" sz="2600" b="1" dirty="0" err="1">
              <a:solidFill>
                <a:srgbClr val="FFFFFF"/>
              </a:solidFill>
              <a:latin typeface="Arial" panose="020B0604020202020204" pitchFamily="34" charset="0"/>
            </a:endParaRPr>
          </a:p>
        </p:txBody>
      </p:sp>
      <p:sp>
        <p:nvSpPr>
          <p:cNvPr id="20482" name="Text Box 12289"/>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MergeSort</a:t>
            </a:r>
          </a:p>
        </p:txBody>
      </p:sp>
      <p:graphicFrame>
        <p:nvGraphicFramePr>
          <p:cNvPr id="20483" name="Object 12290"/>
          <p:cNvGraphicFramePr>
            <a:graphicFrameLocks noChangeAspect="1"/>
          </p:cNvGraphicFramePr>
          <p:nvPr/>
        </p:nvGraphicFramePr>
        <p:xfrm>
          <a:off x="736600" y="2460625"/>
          <a:ext cx="8359775" cy="3383280"/>
        </p:xfrm>
        <a:graphic>
          <a:graphicData uri="http://schemas.openxmlformats.org/presentationml/2006/ole">
            <mc:AlternateContent xmlns:mc="http://schemas.openxmlformats.org/markup-compatibility/2006">
              <mc:Choice xmlns:v="urn:schemas-microsoft-com:vml" Requires="v">
                <p:oleObj r:id="rId3" imgW="5497830" imgH="1682115" progId="">
                  <p:embed/>
                </p:oleObj>
              </mc:Choice>
              <mc:Fallback>
                <p:oleObj r:id="rId3" imgW="5497830" imgH="1682115" progId="">
                  <p:embed/>
                  <p:pic>
                    <p:nvPicPr>
                      <p:cNvPr id="0" name="Picture 3075"/>
                      <p:cNvPicPr/>
                      <p:nvPr/>
                    </p:nvPicPr>
                    <p:blipFill>
                      <a:blip r:embed="rId4"/>
                      <a:stretch>
                        <a:fillRect/>
                      </a:stretch>
                    </p:blipFill>
                    <p:spPr>
                      <a:xfrm>
                        <a:off x="736600" y="2460625"/>
                        <a:ext cx="8359775" cy="3383280"/>
                      </a:xfrm>
                      <a:prstGeom prst="rect">
                        <a:avLst/>
                      </a:prstGeom>
                      <a:noFill/>
                      <a:ln w="38100">
                        <a:noFill/>
                        <a:miter/>
                      </a:ln>
                    </p:spPr>
                  </p:pic>
                </p:oleObj>
              </mc:Fallback>
            </mc:AlternateContent>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3312"/>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34</a:t>
            </a:fld>
            <a:endParaRPr lang="en-US" altLang="x-none" sz="2600" b="1" dirty="0" err="1">
              <a:solidFill>
                <a:srgbClr val="FFFFFF"/>
              </a:solidFill>
              <a:latin typeface="Arial" panose="020B0604020202020204" pitchFamily="34" charset="0"/>
            </a:endParaRPr>
          </a:p>
        </p:txBody>
      </p:sp>
      <p:sp>
        <p:nvSpPr>
          <p:cNvPr id="22530" name="Text Box 13313"/>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Merge-Sort Tree</a:t>
            </a:r>
          </a:p>
        </p:txBody>
      </p:sp>
      <p:sp>
        <p:nvSpPr>
          <p:cNvPr id="22531" name="Text Box 13314"/>
          <p:cNvSpPr txBox="1"/>
          <p:nvPr/>
        </p:nvSpPr>
        <p:spPr>
          <a:xfrm>
            <a:off x="685800" y="1828800"/>
            <a:ext cx="8001000" cy="1978025"/>
          </a:xfrm>
          <a:prstGeom prst="rect">
            <a:avLst/>
          </a:prstGeom>
          <a:noFill/>
          <a:ln w="9525">
            <a:noFill/>
          </a:ln>
        </p:spPr>
        <p:txBody>
          <a:bodyPr wrap="square" lIns="91440" tIns="45720" rIns="91440" bIns="45720" anchor="t" anchorCtr="0"/>
          <a:lstStyle/>
          <a:p>
            <a:pPr marL="341630" indent="-341630" defTabSz="457200">
              <a:spcBef>
                <a:spcPts val="5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000" dirty="0" err="1">
                <a:solidFill>
                  <a:srgbClr val="003366"/>
                </a:solidFill>
                <a:latin typeface="Arial" panose="020B0604020202020204" pitchFamily="34" charset="0"/>
              </a:rPr>
              <a:t>An execution of merge-sort is depicted by a binary tree</a:t>
            </a:r>
          </a:p>
          <a:p>
            <a:pPr marL="741680" lvl="1" indent="-284480" defTabSz="457200" eaLnBrk="1" hangingPunct="1">
              <a:spcBef>
                <a:spcPts val="450"/>
              </a:spcBef>
              <a:buClr>
                <a:srgbClr val="003366"/>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800" dirty="0" err="1">
                <a:latin typeface="Arial" panose="020B0604020202020204" pitchFamily="34" charset="0"/>
              </a:rPr>
              <a:t>each node represents a recursive call of merge-sort and stores</a:t>
            </a:r>
          </a:p>
          <a:p>
            <a:pPr lvl="2" defTabSz="457200" eaLnBrk="1" hangingPunct="1">
              <a:spcBef>
                <a:spcPts val="4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dirty="0" err="1">
                <a:latin typeface="Arial" panose="020B0604020202020204" pitchFamily="34" charset="0"/>
              </a:rPr>
              <a:t>unsorted sequence before the execution and its partition</a:t>
            </a:r>
          </a:p>
          <a:p>
            <a:pPr lvl="2" defTabSz="457200" eaLnBrk="1" hangingPunct="1">
              <a:spcBef>
                <a:spcPts val="4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600" dirty="0" err="1">
                <a:latin typeface="Arial" panose="020B0604020202020204" pitchFamily="34" charset="0"/>
              </a:rPr>
              <a:t>sorted sequence at the end of the execution</a:t>
            </a:r>
          </a:p>
          <a:p>
            <a:pPr marL="741680" lvl="1" indent="-284480" defTabSz="457200" eaLnBrk="1" hangingPunct="1">
              <a:spcBef>
                <a:spcPts val="450"/>
              </a:spcBef>
              <a:buClr>
                <a:srgbClr val="003366"/>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800" dirty="0" err="1">
                <a:latin typeface="Arial" panose="020B0604020202020204" pitchFamily="34" charset="0"/>
              </a:rPr>
              <a:t>the root is the initial call </a:t>
            </a:r>
          </a:p>
          <a:p>
            <a:pPr marL="741680" lvl="1" indent="-284480" defTabSz="457200" eaLnBrk="1" hangingPunct="1">
              <a:spcBef>
                <a:spcPts val="450"/>
              </a:spcBef>
              <a:buClr>
                <a:srgbClr val="003366"/>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1800" dirty="0" err="1">
                <a:latin typeface="Arial" panose="020B0604020202020204" pitchFamily="34" charset="0"/>
              </a:rPr>
              <a:t>the leaves are calls on subsequences of size 0 or 1</a:t>
            </a:r>
          </a:p>
        </p:txBody>
      </p:sp>
      <p:sp>
        <p:nvSpPr>
          <p:cNvPr id="22532" name="Rounded Rectangle 13315"/>
          <p:cNvSpPr/>
          <p:nvPr/>
        </p:nvSpPr>
        <p:spPr>
          <a:xfrm>
            <a:off x="2743200" y="3810000"/>
            <a:ext cx="3657600" cy="609600"/>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7  2 </a:t>
            </a:r>
            <a:r>
              <a:rPr lang="en-US" altLang="x-none" sz="1800" b="1" dirty="0" err="1">
                <a:solidFill>
                  <a:srgbClr val="006666"/>
                </a:solidFill>
                <a:latin typeface="Symbol" panose="05050102010706020507" pitchFamily="16" charset="2"/>
              </a:rPr>
              <a:t></a:t>
            </a:r>
            <a:r>
              <a:rPr lang="en-US" altLang="x-none" dirty="0" err="1">
                <a:solidFill>
                  <a:srgbClr val="003366"/>
                </a:solidFill>
                <a:latin typeface="Tahoma" panose="020B0604030504040204" pitchFamily="32" charset="0"/>
              </a:rPr>
              <a:t> 9  4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2  4  7  9</a:t>
            </a:r>
          </a:p>
        </p:txBody>
      </p:sp>
      <p:sp>
        <p:nvSpPr>
          <p:cNvPr id="22533" name="Rounded Rectangle 13316"/>
          <p:cNvSpPr/>
          <p:nvPr/>
        </p:nvSpPr>
        <p:spPr>
          <a:xfrm>
            <a:off x="1981200" y="4724400"/>
            <a:ext cx="2133600" cy="609600"/>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dirty="0" err="1">
                <a:solidFill>
                  <a:srgbClr val="003366"/>
                </a:solidFill>
                <a:latin typeface="Tahoma" panose="020B0604030504040204" pitchFamily="32" charset="0"/>
              </a:rPr>
              <a:t> 2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2  7</a:t>
            </a:r>
          </a:p>
        </p:txBody>
      </p:sp>
      <p:sp>
        <p:nvSpPr>
          <p:cNvPr id="22534" name="Rounded Rectangle 13317"/>
          <p:cNvSpPr/>
          <p:nvPr/>
        </p:nvSpPr>
        <p:spPr>
          <a:xfrm>
            <a:off x="5029200" y="4724400"/>
            <a:ext cx="2133600" cy="609600"/>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9 </a:t>
            </a:r>
            <a:r>
              <a:rPr lang="en-US" altLang="x-none" sz="1800" b="1" dirty="0" err="1">
                <a:solidFill>
                  <a:srgbClr val="006666"/>
                </a:solidFill>
                <a:latin typeface="Symbol" panose="05050102010706020507" pitchFamily="16" charset="2"/>
              </a:rPr>
              <a:t></a:t>
            </a:r>
            <a:r>
              <a:rPr lang="en-US" altLang="x-none" dirty="0" err="1">
                <a:solidFill>
                  <a:srgbClr val="003366"/>
                </a:solidFill>
                <a:latin typeface="Tahoma" panose="020B0604030504040204" pitchFamily="32" charset="0"/>
              </a:rPr>
              <a:t> 4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4  9</a:t>
            </a:r>
          </a:p>
        </p:txBody>
      </p:sp>
      <p:sp>
        <p:nvSpPr>
          <p:cNvPr id="22535" name="Rounded Rectangle 13318"/>
          <p:cNvSpPr/>
          <p:nvPr/>
        </p:nvSpPr>
        <p:spPr>
          <a:xfrm>
            <a:off x="1866900" y="5638800"/>
            <a:ext cx="1028700" cy="609600"/>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7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7</a:t>
            </a:r>
          </a:p>
        </p:txBody>
      </p:sp>
      <p:sp>
        <p:nvSpPr>
          <p:cNvPr id="22536" name="Rounded Rectangle 13319"/>
          <p:cNvSpPr/>
          <p:nvPr/>
        </p:nvSpPr>
        <p:spPr>
          <a:xfrm>
            <a:off x="3276600" y="5638800"/>
            <a:ext cx="990600" cy="609600"/>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2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2</a:t>
            </a:r>
          </a:p>
        </p:txBody>
      </p:sp>
      <p:sp>
        <p:nvSpPr>
          <p:cNvPr id="22537" name="Rounded Rectangle 13320"/>
          <p:cNvSpPr/>
          <p:nvPr/>
        </p:nvSpPr>
        <p:spPr>
          <a:xfrm>
            <a:off x="4905375" y="5638800"/>
            <a:ext cx="1009650" cy="609600"/>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9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9</a:t>
            </a:r>
          </a:p>
        </p:txBody>
      </p:sp>
      <p:sp>
        <p:nvSpPr>
          <p:cNvPr id="22538" name="Rounded Rectangle 13321"/>
          <p:cNvSpPr/>
          <p:nvPr/>
        </p:nvSpPr>
        <p:spPr>
          <a:xfrm>
            <a:off x="6324600" y="5638800"/>
            <a:ext cx="981075" cy="609600"/>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3366"/>
                </a:solidFill>
                <a:latin typeface="Tahoma" panose="020B0604030504040204" pitchFamily="32" charset="0"/>
              </a:rPr>
              <a:t>4 </a:t>
            </a:r>
            <a:r>
              <a:rPr lang="en-US" altLang="x-none" b="1" dirty="0" err="1">
                <a:solidFill>
                  <a:srgbClr val="000000"/>
                </a:solidFill>
                <a:latin typeface="Symbol" panose="05050102010706020507" pitchFamily="16" charset="2"/>
              </a:rPr>
              <a:t></a:t>
            </a:r>
            <a:r>
              <a:rPr lang="en-US" altLang="x-none" dirty="0" err="1">
                <a:solidFill>
                  <a:srgbClr val="003366"/>
                </a:solidFill>
                <a:latin typeface="Tahoma" panose="020B0604030504040204" pitchFamily="32" charset="0"/>
              </a:rPr>
              <a:t> </a:t>
            </a:r>
            <a:r>
              <a:rPr lang="en-US" altLang="x-none" dirty="0" err="1">
                <a:solidFill>
                  <a:srgbClr val="006666"/>
                </a:solidFill>
                <a:latin typeface="Tahoma" panose="020B0604030504040204" pitchFamily="32" charset="0"/>
              </a:rPr>
              <a:t>4</a:t>
            </a:r>
          </a:p>
        </p:txBody>
      </p:sp>
      <p:cxnSp>
        <p:nvCxnSpPr>
          <p:cNvPr id="22539" name="Straight Arrow Connector 13322"/>
          <p:cNvCxnSpPr/>
          <p:nvPr/>
        </p:nvCxnSpPr>
        <p:spPr>
          <a:xfrm flipV="1">
            <a:off x="3048000" y="4419600"/>
            <a:ext cx="1524000" cy="304800"/>
          </a:xfrm>
          <a:prstGeom prst="straightConnector1">
            <a:avLst/>
          </a:prstGeom>
          <a:ln w="19080" cap="flat" cmpd="sng">
            <a:solidFill>
              <a:srgbClr val="003366"/>
            </a:solidFill>
            <a:prstDash val="solid"/>
            <a:miter/>
            <a:headEnd type="none" w="med" len="med"/>
            <a:tailEnd type="none" w="med" len="med"/>
          </a:ln>
        </p:spPr>
      </p:cxnSp>
      <p:cxnSp>
        <p:nvCxnSpPr>
          <p:cNvPr id="22540" name="Straight Arrow Connector 13323"/>
          <p:cNvCxnSpPr/>
          <p:nvPr/>
        </p:nvCxnSpPr>
        <p:spPr>
          <a:xfrm flipH="1" flipV="1">
            <a:off x="4572000" y="4419600"/>
            <a:ext cx="1524000" cy="304800"/>
          </a:xfrm>
          <a:prstGeom prst="straightConnector1">
            <a:avLst/>
          </a:prstGeom>
          <a:ln w="19080" cap="flat" cmpd="sng">
            <a:solidFill>
              <a:srgbClr val="003366"/>
            </a:solidFill>
            <a:prstDash val="solid"/>
            <a:miter/>
            <a:headEnd type="none" w="med" len="med"/>
            <a:tailEnd type="none" w="med" len="med"/>
          </a:ln>
        </p:spPr>
      </p:cxnSp>
      <p:cxnSp>
        <p:nvCxnSpPr>
          <p:cNvPr id="22541" name="Straight Arrow Connector 13324"/>
          <p:cNvCxnSpPr/>
          <p:nvPr/>
        </p:nvCxnSpPr>
        <p:spPr>
          <a:xfrm flipV="1">
            <a:off x="2381250" y="5334000"/>
            <a:ext cx="666750" cy="304800"/>
          </a:xfrm>
          <a:prstGeom prst="straightConnector1">
            <a:avLst/>
          </a:prstGeom>
          <a:ln w="19080" cap="flat" cmpd="sng">
            <a:solidFill>
              <a:srgbClr val="003366"/>
            </a:solidFill>
            <a:prstDash val="solid"/>
            <a:miter/>
            <a:headEnd type="none" w="med" len="med"/>
            <a:tailEnd type="none" w="med" len="med"/>
          </a:ln>
        </p:spPr>
      </p:cxnSp>
      <p:cxnSp>
        <p:nvCxnSpPr>
          <p:cNvPr id="22542" name="Straight Arrow Connector 13325"/>
          <p:cNvCxnSpPr/>
          <p:nvPr/>
        </p:nvCxnSpPr>
        <p:spPr>
          <a:xfrm flipV="1">
            <a:off x="5410200" y="5334000"/>
            <a:ext cx="685800" cy="304800"/>
          </a:xfrm>
          <a:prstGeom prst="straightConnector1">
            <a:avLst/>
          </a:prstGeom>
          <a:ln w="19080" cap="flat" cmpd="sng">
            <a:solidFill>
              <a:srgbClr val="003366"/>
            </a:solidFill>
            <a:prstDash val="solid"/>
            <a:miter/>
            <a:headEnd type="none" w="med" len="med"/>
            <a:tailEnd type="none" w="med" len="med"/>
          </a:ln>
        </p:spPr>
      </p:cxnSp>
      <p:cxnSp>
        <p:nvCxnSpPr>
          <p:cNvPr id="22543" name="Straight Arrow Connector 13326"/>
          <p:cNvCxnSpPr/>
          <p:nvPr/>
        </p:nvCxnSpPr>
        <p:spPr>
          <a:xfrm>
            <a:off x="3048000" y="5334000"/>
            <a:ext cx="723900" cy="304800"/>
          </a:xfrm>
          <a:prstGeom prst="straightConnector1">
            <a:avLst/>
          </a:prstGeom>
          <a:ln w="19080" cap="flat" cmpd="sng">
            <a:solidFill>
              <a:srgbClr val="003366"/>
            </a:solidFill>
            <a:prstDash val="solid"/>
            <a:miter/>
            <a:headEnd type="none" w="med" len="med"/>
            <a:tailEnd type="none" w="med" len="med"/>
          </a:ln>
        </p:spPr>
      </p:cxnSp>
      <p:cxnSp>
        <p:nvCxnSpPr>
          <p:cNvPr id="22544" name="Straight Arrow Connector 13327"/>
          <p:cNvCxnSpPr/>
          <p:nvPr/>
        </p:nvCxnSpPr>
        <p:spPr>
          <a:xfrm>
            <a:off x="6096000" y="5334000"/>
            <a:ext cx="719138" cy="304800"/>
          </a:xfrm>
          <a:prstGeom prst="straightConnector1">
            <a:avLst/>
          </a:prstGeom>
          <a:ln w="19080" cap="flat" cmpd="sng">
            <a:solidFill>
              <a:srgbClr val="003366"/>
            </a:solidFill>
            <a:prstDash val="solid"/>
            <a:miter/>
            <a:headEnd type="none" w="med" len="med"/>
            <a:tailEnd type="none" w="med" len="med"/>
          </a:ln>
        </p:spPr>
      </p:cxn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4336"/>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35</a:t>
            </a:fld>
            <a:endParaRPr lang="en-US" altLang="x-none" sz="2600" b="1" dirty="0" err="1">
              <a:solidFill>
                <a:srgbClr val="FFFFFF"/>
              </a:solidFill>
              <a:latin typeface="Arial" panose="020B0604020202020204" pitchFamily="34" charset="0"/>
            </a:endParaRPr>
          </a:p>
        </p:txBody>
      </p:sp>
      <p:sp>
        <p:nvSpPr>
          <p:cNvPr id="24578" name="Text Box 14337"/>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a:t>
            </a:r>
          </a:p>
        </p:txBody>
      </p:sp>
      <p:sp>
        <p:nvSpPr>
          <p:cNvPr id="24579" name="Text Box 14338"/>
          <p:cNvSpPr txBox="1"/>
          <p:nvPr/>
        </p:nvSpPr>
        <p:spPr>
          <a:xfrm>
            <a:off x="7620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Partition</a:t>
            </a:r>
          </a:p>
        </p:txBody>
      </p:sp>
      <p:cxnSp>
        <p:nvCxnSpPr>
          <p:cNvPr id="24580" name="Straight Arrow Connector 14339"/>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4581" name="Straight Arrow Connector 14340"/>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4582" name="Straight Arrow Connector 14341"/>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4583" name="Straight Arrow Connector 14342"/>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24584" name="Straight Arrow Connector 14343"/>
          <p:cNvCxnSpPr/>
          <p:nvPr/>
        </p:nvCxnSpPr>
        <p:spPr>
          <a:xfrm>
            <a:off x="14366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4585" name="Straight Arrow Connector 14344"/>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grpSp>
        <p:nvGrpSpPr>
          <p:cNvPr id="24586" name="Group 14345"/>
          <p:cNvGrpSpPr/>
          <p:nvPr/>
        </p:nvGrpSpPr>
        <p:grpSpPr>
          <a:xfrm>
            <a:off x="1223963" y="3617913"/>
            <a:ext cx="6980237" cy="425450"/>
            <a:chOff x="771" y="2279"/>
            <a:chExt cx="4397" cy="268"/>
          </a:xfrm>
        </p:grpSpPr>
        <p:sp>
          <p:nvSpPr>
            <p:cNvPr id="24587" name="Rounded Rectangle 14346"/>
            <p:cNvSpPr/>
            <p:nvPr/>
          </p:nvSpPr>
          <p:spPr>
            <a:xfrm>
              <a:off x="771" y="2279"/>
              <a:ext cx="161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88" name="Rounded Rectangle 14347"/>
            <p:cNvSpPr/>
            <p:nvPr/>
          </p:nvSpPr>
          <p:spPr>
            <a:xfrm>
              <a:off x="3555" y="2279"/>
              <a:ext cx="161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grpSp>
        <p:nvGrpSpPr>
          <p:cNvPr id="24589" name="Group 14348"/>
          <p:cNvGrpSpPr/>
          <p:nvPr/>
        </p:nvGrpSpPr>
        <p:grpSpPr>
          <a:xfrm>
            <a:off x="742950" y="4643438"/>
            <a:ext cx="7994650" cy="425450"/>
            <a:chOff x="468" y="2925"/>
            <a:chExt cx="5036" cy="268"/>
          </a:xfrm>
        </p:grpSpPr>
        <p:sp>
          <p:nvSpPr>
            <p:cNvPr id="24590" name="Rounded Rectangle 14349"/>
            <p:cNvSpPr/>
            <p:nvPr/>
          </p:nvSpPr>
          <p:spPr>
            <a:xfrm>
              <a:off x="468" y="2925"/>
              <a:ext cx="87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1" name="Rounded Rectangle 14350"/>
            <p:cNvSpPr/>
            <p:nvPr/>
          </p:nvSpPr>
          <p:spPr>
            <a:xfrm>
              <a:off x="1779" y="2925"/>
              <a:ext cx="941"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2" name="Rounded Rectangle 14351"/>
            <p:cNvSpPr/>
            <p:nvPr/>
          </p:nvSpPr>
          <p:spPr>
            <a:xfrm>
              <a:off x="3252" y="2925"/>
              <a:ext cx="87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3" name="Rounded Rectangle 14352"/>
            <p:cNvSpPr/>
            <p:nvPr/>
          </p:nvSpPr>
          <p:spPr>
            <a:xfrm>
              <a:off x="4563" y="2925"/>
              <a:ext cx="941"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grpSp>
        <p:nvGrpSpPr>
          <p:cNvPr id="24594" name="Group 14353"/>
          <p:cNvGrpSpPr/>
          <p:nvPr/>
        </p:nvGrpSpPr>
        <p:grpSpPr>
          <a:xfrm>
            <a:off x="609600" y="5668963"/>
            <a:ext cx="8228013" cy="425450"/>
            <a:chOff x="384" y="3571"/>
            <a:chExt cx="5183" cy="268"/>
          </a:xfrm>
        </p:grpSpPr>
        <p:sp>
          <p:nvSpPr>
            <p:cNvPr id="24595" name="Rounded Rectangle 14354"/>
            <p:cNvSpPr/>
            <p:nvPr/>
          </p:nvSpPr>
          <p:spPr>
            <a:xfrm>
              <a:off x="384"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6" name="Rounded Rectangle 14355"/>
            <p:cNvSpPr/>
            <p:nvPr/>
          </p:nvSpPr>
          <p:spPr>
            <a:xfrm>
              <a:off x="1006"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7" name="Rounded Rectangle 14356"/>
            <p:cNvSpPr/>
            <p:nvPr/>
          </p:nvSpPr>
          <p:spPr>
            <a:xfrm>
              <a:off x="1725"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8" name="Rounded Rectangle 14357"/>
            <p:cNvSpPr/>
            <p:nvPr/>
          </p:nvSpPr>
          <p:spPr>
            <a:xfrm>
              <a:off x="2351"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599" name="Rounded Rectangle 14358"/>
            <p:cNvSpPr/>
            <p:nvPr/>
          </p:nvSpPr>
          <p:spPr>
            <a:xfrm>
              <a:off x="3168"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600" name="Rounded Rectangle 14359"/>
            <p:cNvSpPr/>
            <p:nvPr/>
          </p:nvSpPr>
          <p:spPr>
            <a:xfrm>
              <a:off x="3790"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601" name="Rounded Rectangle 14360"/>
            <p:cNvSpPr/>
            <p:nvPr/>
          </p:nvSpPr>
          <p:spPr>
            <a:xfrm>
              <a:off x="4509"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4602" name="Rounded Rectangle 14361"/>
            <p:cNvSpPr/>
            <p:nvPr/>
          </p:nvSpPr>
          <p:spPr>
            <a:xfrm>
              <a:off x="5135"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cxnSp>
        <p:nvCxnSpPr>
          <p:cNvPr id="24603" name="Straight Arrow Connector 14362"/>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4604" name="Straight Arrow Connector 14363"/>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4605" name="Straight Arrow Connector 14364"/>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4606" name="Straight Arrow Connector 14365"/>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24607" name="Straight Arrow Connector 14366"/>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4608" name="Straight Arrow Connector 14367"/>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24609" name="Rounded Rectangle 14368"/>
          <p:cNvSpPr/>
          <p:nvPr/>
        </p:nvSpPr>
        <p:spPr>
          <a:xfrm>
            <a:off x="2286000" y="2590800"/>
            <a:ext cx="4876800" cy="430213"/>
          </a:xfrm>
          <a:prstGeom prst="roundRect">
            <a:avLst>
              <a:gd name="adj" fmla="val 16667"/>
            </a:avLst>
          </a:prstGeom>
          <a:solidFill>
            <a:srgbClr val="99CC99"/>
          </a:solidFill>
          <a:ln w="3816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p>
        </p:txBody>
      </p:sp>
      <p:cxnSp>
        <p:nvCxnSpPr>
          <p:cNvPr id="24610" name="Straight Arrow Connector 14369"/>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24611" name="Straight Arrow Connector 14370"/>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5360"/>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36</a:t>
            </a:fld>
            <a:endParaRPr lang="en-US" altLang="x-none" sz="2600" b="1" dirty="0" err="1">
              <a:solidFill>
                <a:srgbClr val="FFFFFF"/>
              </a:solidFill>
              <a:latin typeface="Arial" panose="020B0604020202020204" pitchFamily="34" charset="0"/>
            </a:endParaRPr>
          </a:p>
        </p:txBody>
      </p:sp>
      <p:sp>
        <p:nvSpPr>
          <p:cNvPr id="26626" name="Text Box 15361"/>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26627" name="Text Box 15362"/>
          <p:cNvSpPr txBox="1"/>
          <p:nvPr/>
        </p:nvSpPr>
        <p:spPr>
          <a:xfrm>
            <a:off x="914400" y="19812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partition</a:t>
            </a:r>
          </a:p>
        </p:txBody>
      </p:sp>
      <p:cxnSp>
        <p:nvCxnSpPr>
          <p:cNvPr id="26628" name="Straight Arrow Connector 15363"/>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6629" name="Straight Arrow Connector 15364"/>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6630" name="Straight Arrow Connector 15365"/>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6631" name="Straight Arrow Connector 15366"/>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26632" name="Straight Arrow Connector 15367"/>
          <p:cNvCxnSpPr/>
          <p:nvPr/>
        </p:nvCxnSpPr>
        <p:spPr>
          <a:xfrm>
            <a:off x="14366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6633" name="Straight Arrow Connector 15368"/>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sp>
        <p:nvSpPr>
          <p:cNvPr id="26634" name="Rounded Rectangle 15369"/>
          <p:cNvSpPr/>
          <p:nvPr/>
        </p:nvSpPr>
        <p:spPr>
          <a:xfrm>
            <a:off x="1223963" y="3617913"/>
            <a:ext cx="2562225" cy="427037"/>
          </a:xfrm>
          <a:prstGeom prst="roundRect">
            <a:avLst>
              <a:gd name="adj" fmla="val 16667"/>
            </a:avLst>
          </a:prstGeom>
          <a:solidFill>
            <a:srgbClr val="99CC99"/>
          </a:solidFill>
          <a:ln w="3816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p>
        </p:txBody>
      </p:sp>
      <p:sp>
        <p:nvSpPr>
          <p:cNvPr id="26635" name="Rounded Rectangle 15370"/>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nvGrpSpPr>
          <p:cNvPr id="26636" name="Group 15371"/>
          <p:cNvGrpSpPr/>
          <p:nvPr/>
        </p:nvGrpSpPr>
        <p:grpSpPr>
          <a:xfrm>
            <a:off x="742950" y="4643438"/>
            <a:ext cx="7994650" cy="425450"/>
            <a:chOff x="468" y="2925"/>
            <a:chExt cx="5036" cy="268"/>
          </a:xfrm>
        </p:grpSpPr>
        <p:sp>
          <p:nvSpPr>
            <p:cNvPr id="26637" name="Rounded Rectangle 15372"/>
            <p:cNvSpPr/>
            <p:nvPr/>
          </p:nvSpPr>
          <p:spPr>
            <a:xfrm>
              <a:off x="468" y="2925"/>
              <a:ext cx="87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38" name="Rounded Rectangle 15373"/>
            <p:cNvSpPr/>
            <p:nvPr/>
          </p:nvSpPr>
          <p:spPr>
            <a:xfrm>
              <a:off x="1779" y="2925"/>
              <a:ext cx="941"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39" name="Rounded Rectangle 15374"/>
            <p:cNvSpPr/>
            <p:nvPr/>
          </p:nvSpPr>
          <p:spPr>
            <a:xfrm>
              <a:off x="3252" y="2925"/>
              <a:ext cx="873"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0" name="Rounded Rectangle 15375"/>
            <p:cNvSpPr/>
            <p:nvPr/>
          </p:nvSpPr>
          <p:spPr>
            <a:xfrm>
              <a:off x="4563" y="2925"/>
              <a:ext cx="941" cy="268"/>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grpSp>
        <p:nvGrpSpPr>
          <p:cNvPr id="26641" name="Group 15376"/>
          <p:cNvGrpSpPr/>
          <p:nvPr/>
        </p:nvGrpSpPr>
        <p:grpSpPr>
          <a:xfrm>
            <a:off x="609600" y="5668963"/>
            <a:ext cx="8228013" cy="425450"/>
            <a:chOff x="384" y="3571"/>
            <a:chExt cx="5183" cy="268"/>
          </a:xfrm>
        </p:grpSpPr>
        <p:sp>
          <p:nvSpPr>
            <p:cNvPr id="26642" name="Rounded Rectangle 15377"/>
            <p:cNvSpPr/>
            <p:nvPr/>
          </p:nvSpPr>
          <p:spPr>
            <a:xfrm>
              <a:off x="384"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3" name="Rounded Rectangle 15378"/>
            <p:cNvSpPr/>
            <p:nvPr/>
          </p:nvSpPr>
          <p:spPr>
            <a:xfrm>
              <a:off x="1006"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4" name="Rounded Rectangle 15379"/>
            <p:cNvSpPr/>
            <p:nvPr/>
          </p:nvSpPr>
          <p:spPr>
            <a:xfrm>
              <a:off x="1725"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5" name="Rounded Rectangle 15380"/>
            <p:cNvSpPr/>
            <p:nvPr/>
          </p:nvSpPr>
          <p:spPr>
            <a:xfrm>
              <a:off x="2351"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6" name="Rounded Rectangle 15381"/>
            <p:cNvSpPr/>
            <p:nvPr/>
          </p:nvSpPr>
          <p:spPr>
            <a:xfrm>
              <a:off x="3168"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7" name="Rounded Rectangle 15382"/>
            <p:cNvSpPr/>
            <p:nvPr/>
          </p:nvSpPr>
          <p:spPr>
            <a:xfrm>
              <a:off x="3790"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8" name="Rounded Rectangle 15383"/>
            <p:cNvSpPr/>
            <p:nvPr/>
          </p:nvSpPr>
          <p:spPr>
            <a:xfrm>
              <a:off x="4509"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sp>
          <p:nvSpPr>
            <p:cNvPr id="26649" name="Rounded Rectangle 15384"/>
            <p:cNvSpPr/>
            <p:nvPr/>
          </p:nvSpPr>
          <p:spPr>
            <a:xfrm>
              <a:off x="5135"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anchor="t" anchorCtr="0"/>
            <a:lstStyle/>
            <a:p>
              <a:endParaRPr lang="en-AU" altLang="en-US">
                <a:latin typeface="Times New Roman" panose="02020603050405020304" pitchFamily="16" charset="0"/>
              </a:endParaRPr>
            </a:p>
          </p:txBody>
        </p:sp>
      </p:grpSp>
      <p:cxnSp>
        <p:nvCxnSpPr>
          <p:cNvPr id="26650" name="Straight Arrow Connector 15385"/>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6651" name="Straight Arrow Connector 15386"/>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6652" name="Straight Arrow Connector 15387"/>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6653" name="Straight Arrow Connector 15388"/>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26654" name="Straight Arrow Connector 15389"/>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6655" name="Straight Arrow Connector 15390"/>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26656" name="Rounded Rectangle 15391"/>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26657" name="Straight Arrow Connector 15392"/>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26658" name="Straight Arrow Connector 15393"/>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26659" name="Straight Connector 15394"/>
          <p:cNvSpPr/>
          <p:nvPr/>
        </p:nvSpPr>
        <p:spPr>
          <a:xfrm flipH="1">
            <a:off x="2436813" y="3200400"/>
            <a:ext cx="536575" cy="152400"/>
          </a:xfrm>
          <a:prstGeom prst="line">
            <a:avLst/>
          </a:prstGeom>
          <a:ln w="76320" cap="flat" cmpd="sng">
            <a:solidFill>
              <a:srgbClr val="003366"/>
            </a:solidFill>
            <a:prstDash val="solid"/>
            <a:miter/>
            <a:headEnd type="none" w="med" len="med"/>
            <a:tailEnd type="triangle" w="med" len="med"/>
          </a:ln>
        </p:spPr>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6384"/>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37</a:t>
            </a:fld>
            <a:endParaRPr lang="en-US" altLang="x-none" sz="2600" b="1" dirty="0" err="1">
              <a:solidFill>
                <a:srgbClr val="FFFFFF"/>
              </a:solidFill>
              <a:latin typeface="Arial" panose="020B0604020202020204" pitchFamily="34" charset="0"/>
            </a:endParaRPr>
          </a:p>
        </p:txBody>
      </p:sp>
      <p:sp>
        <p:nvSpPr>
          <p:cNvPr id="28674" name="Text Box 16385"/>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28675" name="Text Box 16386"/>
          <p:cNvSpPr txBox="1"/>
          <p:nvPr/>
        </p:nvSpPr>
        <p:spPr>
          <a:xfrm>
            <a:off x="8382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partition</a:t>
            </a:r>
          </a:p>
        </p:txBody>
      </p:sp>
      <p:cxnSp>
        <p:nvCxnSpPr>
          <p:cNvPr id="28676" name="Straight Arrow Connector 16387"/>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8677" name="Straight Arrow Connector 16388"/>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8678" name="Straight Arrow Connector 16389"/>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8679" name="Straight Arrow Connector 16390"/>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28680" name="Straight Arrow Connector 16391"/>
          <p:cNvCxnSpPr/>
          <p:nvPr/>
        </p:nvCxnSpPr>
        <p:spPr>
          <a:xfrm>
            <a:off x="14366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8681" name="Straight Arrow Connector 16392"/>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sp>
        <p:nvSpPr>
          <p:cNvPr id="28682" name="Rounded Rectangle 16393"/>
          <p:cNvSpPr/>
          <p:nvPr/>
        </p:nvSpPr>
        <p:spPr>
          <a:xfrm>
            <a:off x="12239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28683" name="Rounded Rectangle 16394"/>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28684" name="Rounded Rectangle 16395"/>
          <p:cNvSpPr/>
          <p:nvPr/>
        </p:nvSpPr>
        <p:spPr>
          <a:xfrm>
            <a:off x="742950" y="4643438"/>
            <a:ext cx="1387475" cy="427037"/>
          </a:xfrm>
          <a:prstGeom prst="roundRect">
            <a:avLst>
              <a:gd name="adj" fmla="val 16667"/>
            </a:avLst>
          </a:prstGeom>
          <a:solidFill>
            <a:srgbClr val="99CC99"/>
          </a:solidFill>
          <a:ln w="3816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28685" name="Rounded Rectangle 16396"/>
          <p:cNvSpPr/>
          <p:nvPr/>
        </p:nvSpPr>
        <p:spPr>
          <a:xfrm>
            <a:off x="28241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28686" name="Rounded Rectangle 16397"/>
          <p:cNvSpPr/>
          <p:nvPr/>
        </p:nvSpPr>
        <p:spPr>
          <a:xfrm>
            <a:off x="5162550" y="4643438"/>
            <a:ext cx="138747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28687" name="Rounded Rectangle 16398"/>
          <p:cNvSpPr/>
          <p:nvPr/>
        </p:nvSpPr>
        <p:spPr>
          <a:xfrm>
            <a:off x="72437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grpSp>
        <p:nvGrpSpPr>
          <p:cNvPr id="28688" name="Group 16399"/>
          <p:cNvGrpSpPr/>
          <p:nvPr/>
        </p:nvGrpSpPr>
        <p:grpSpPr>
          <a:xfrm>
            <a:off x="609600" y="5668963"/>
            <a:ext cx="8228013" cy="425450"/>
            <a:chOff x="384" y="3571"/>
            <a:chExt cx="5183" cy="268"/>
          </a:xfrm>
        </p:grpSpPr>
        <p:sp>
          <p:nvSpPr>
            <p:cNvPr id="28689" name="Rounded Rectangle 16400"/>
            <p:cNvSpPr/>
            <p:nvPr/>
          </p:nvSpPr>
          <p:spPr>
            <a:xfrm>
              <a:off x="384"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0" name="Rounded Rectangle 16401"/>
            <p:cNvSpPr/>
            <p:nvPr/>
          </p:nvSpPr>
          <p:spPr>
            <a:xfrm>
              <a:off x="1006"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1" name="Rounded Rectangle 16402"/>
            <p:cNvSpPr/>
            <p:nvPr/>
          </p:nvSpPr>
          <p:spPr>
            <a:xfrm>
              <a:off x="1725"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2" name="Rounded Rectangle 16403"/>
            <p:cNvSpPr/>
            <p:nvPr/>
          </p:nvSpPr>
          <p:spPr>
            <a:xfrm>
              <a:off x="2351"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3" name="Rounded Rectangle 16404"/>
            <p:cNvSpPr/>
            <p:nvPr/>
          </p:nvSpPr>
          <p:spPr>
            <a:xfrm>
              <a:off x="3168" y="3571"/>
              <a:ext cx="453"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4" name="Rounded Rectangle 16405"/>
            <p:cNvSpPr/>
            <p:nvPr/>
          </p:nvSpPr>
          <p:spPr>
            <a:xfrm>
              <a:off x="3790" y="3571"/>
              <a:ext cx="436"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5" name="Rounded Rectangle 16406"/>
            <p:cNvSpPr/>
            <p:nvPr/>
          </p:nvSpPr>
          <p:spPr>
            <a:xfrm>
              <a:off x="4509" y="3571"/>
              <a:ext cx="444"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28696" name="Rounded Rectangle 16407"/>
            <p:cNvSpPr/>
            <p:nvPr/>
          </p:nvSpPr>
          <p:spPr>
            <a:xfrm>
              <a:off x="5135" y="3571"/>
              <a:ext cx="432" cy="268"/>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grpSp>
      <p:cxnSp>
        <p:nvCxnSpPr>
          <p:cNvPr id="28697" name="Straight Arrow Connector 16408"/>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28698" name="Straight Arrow Connector 16409"/>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28699" name="Straight Arrow Connector 16410"/>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28700" name="Straight Arrow Connector 16411"/>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28701" name="Straight Arrow Connector 16412"/>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28702" name="Straight Arrow Connector 16413"/>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28703" name="Rounded Rectangle 16414"/>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dirty="0" err="1">
                <a:solidFill>
                  <a:srgbClr val="003366"/>
                </a:solidFill>
                <a:latin typeface="Times New Roman" panose="02020603050405020304" pitchFamily="16" charset="0"/>
              </a:rPr>
              <a:t>                                </a:t>
            </a:r>
          </a:p>
        </p:txBody>
      </p:sp>
      <p:cxnSp>
        <p:nvCxnSpPr>
          <p:cNvPr id="28704" name="Straight Arrow Connector 16415"/>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28705" name="Straight Arrow Connector 16416"/>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28706" name="Straight Connector 16417"/>
          <p:cNvSpPr/>
          <p:nvPr/>
        </p:nvSpPr>
        <p:spPr>
          <a:xfrm flipH="1">
            <a:off x="1217613" y="4191000"/>
            <a:ext cx="536575" cy="304800"/>
          </a:xfrm>
          <a:prstGeom prst="line">
            <a:avLst/>
          </a:prstGeom>
          <a:ln w="76320" cap="flat" cmpd="sng">
            <a:solidFill>
              <a:srgbClr val="003366"/>
            </a:solidFill>
            <a:prstDash val="solid"/>
            <a:miter/>
            <a:headEnd type="none" w="med" len="med"/>
            <a:tailEnd type="triangle" w="med" len="med"/>
          </a:ln>
        </p:spPr>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7408"/>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38</a:t>
            </a:fld>
            <a:endParaRPr lang="en-US" altLang="x-none" sz="2600" b="1" dirty="0" err="1">
              <a:solidFill>
                <a:srgbClr val="FFFFFF"/>
              </a:solidFill>
              <a:latin typeface="Arial" panose="020B0604020202020204" pitchFamily="34" charset="0"/>
            </a:endParaRPr>
          </a:p>
        </p:txBody>
      </p:sp>
      <p:sp>
        <p:nvSpPr>
          <p:cNvPr id="30722" name="Text Box 17409"/>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30723" name="Text Box 17410"/>
          <p:cNvSpPr txBox="1"/>
          <p:nvPr/>
        </p:nvSpPr>
        <p:spPr>
          <a:xfrm>
            <a:off x="8382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base case</a:t>
            </a:r>
          </a:p>
        </p:txBody>
      </p:sp>
      <p:cxnSp>
        <p:nvCxnSpPr>
          <p:cNvPr id="30724" name="Straight Arrow Connector 17411"/>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0725" name="Straight Arrow Connector 17412"/>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0726" name="Straight Arrow Connector 17413"/>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0727" name="Straight Arrow Connector 17414"/>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30728" name="Straight Arrow Connector 17415"/>
          <p:cNvCxnSpPr/>
          <p:nvPr/>
        </p:nvCxnSpPr>
        <p:spPr>
          <a:xfrm>
            <a:off x="14366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0729" name="Straight Arrow Connector 17416"/>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sp>
        <p:nvSpPr>
          <p:cNvPr id="30730" name="Rounded Rectangle 17417"/>
          <p:cNvSpPr/>
          <p:nvPr/>
        </p:nvSpPr>
        <p:spPr>
          <a:xfrm>
            <a:off x="12239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0731" name="Rounded Rectangle 17418"/>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grpSp>
        <p:nvGrpSpPr>
          <p:cNvPr id="30732" name="Group 17419"/>
          <p:cNvGrpSpPr/>
          <p:nvPr/>
        </p:nvGrpSpPr>
        <p:grpSpPr>
          <a:xfrm>
            <a:off x="742950" y="4643438"/>
            <a:ext cx="7994650" cy="425450"/>
            <a:chOff x="468" y="2925"/>
            <a:chExt cx="5036" cy="268"/>
          </a:xfrm>
        </p:grpSpPr>
        <p:sp>
          <p:nvSpPr>
            <p:cNvPr id="30733" name="Rounded Rectangle 17420"/>
            <p:cNvSpPr/>
            <p:nvPr/>
          </p:nvSpPr>
          <p:spPr>
            <a:xfrm>
              <a:off x="468" y="2925"/>
              <a:ext cx="873" cy="268"/>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0734" name="Rounded Rectangle 17421"/>
            <p:cNvSpPr/>
            <p:nvPr/>
          </p:nvSpPr>
          <p:spPr>
            <a:xfrm>
              <a:off x="1779" y="2925"/>
              <a:ext cx="941" cy="268"/>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0735" name="Rounded Rectangle 17422"/>
            <p:cNvSpPr/>
            <p:nvPr/>
          </p:nvSpPr>
          <p:spPr>
            <a:xfrm>
              <a:off x="3252" y="2925"/>
              <a:ext cx="873" cy="268"/>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0736" name="Rounded Rectangle 17423"/>
            <p:cNvSpPr/>
            <p:nvPr/>
          </p:nvSpPr>
          <p:spPr>
            <a:xfrm>
              <a:off x="4563" y="2925"/>
              <a:ext cx="941" cy="268"/>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grpSp>
      <p:sp>
        <p:nvSpPr>
          <p:cNvPr id="30737" name="Rounded Rectangle 17424"/>
          <p:cNvSpPr/>
          <p:nvPr/>
        </p:nvSpPr>
        <p:spPr>
          <a:xfrm>
            <a:off x="609600" y="5668963"/>
            <a:ext cx="720725" cy="427037"/>
          </a:xfrm>
          <a:prstGeom prst="roundRect">
            <a:avLst>
              <a:gd name="adj" fmla="val 16667"/>
            </a:avLst>
          </a:prstGeom>
          <a:solidFill>
            <a:srgbClr val="CC99FF"/>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30738" name="Rounded Rectangle 17425"/>
          <p:cNvSpPr/>
          <p:nvPr/>
        </p:nvSpPr>
        <p:spPr>
          <a:xfrm>
            <a:off x="1597025" y="5668963"/>
            <a:ext cx="693738"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39" name="Rounded Rectangle 17426"/>
          <p:cNvSpPr/>
          <p:nvPr/>
        </p:nvSpPr>
        <p:spPr>
          <a:xfrm>
            <a:off x="2738438" y="5668963"/>
            <a:ext cx="706437"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40" name="Rounded Rectangle 17427"/>
          <p:cNvSpPr/>
          <p:nvPr/>
        </p:nvSpPr>
        <p:spPr>
          <a:xfrm>
            <a:off x="3732213" y="5668963"/>
            <a:ext cx="687387"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41" name="Rounded Rectangle 17428"/>
          <p:cNvSpPr/>
          <p:nvPr/>
        </p:nvSpPr>
        <p:spPr>
          <a:xfrm>
            <a:off x="5029200" y="5668963"/>
            <a:ext cx="720725"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42" name="Rounded Rectangle 17429"/>
          <p:cNvSpPr/>
          <p:nvPr/>
        </p:nvSpPr>
        <p:spPr>
          <a:xfrm>
            <a:off x="6016625" y="5668963"/>
            <a:ext cx="693738"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43" name="Rounded Rectangle 17430"/>
          <p:cNvSpPr/>
          <p:nvPr/>
        </p:nvSpPr>
        <p:spPr>
          <a:xfrm>
            <a:off x="7158038" y="5668963"/>
            <a:ext cx="706437"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0744" name="Rounded Rectangle 17431"/>
          <p:cNvSpPr/>
          <p:nvPr/>
        </p:nvSpPr>
        <p:spPr>
          <a:xfrm>
            <a:off x="8151813" y="5668963"/>
            <a:ext cx="687387" cy="427037"/>
          </a:xfrm>
          <a:prstGeom prst="roundRect">
            <a:avLst>
              <a:gd name="adj" fmla="val 16667"/>
            </a:avLst>
          </a:prstGeom>
          <a:solidFill>
            <a:srgbClr val="CC99FF"/>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cxnSp>
        <p:nvCxnSpPr>
          <p:cNvPr id="30745" name="Straight Arrow Connector 17432"/>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0746" name="Straight Arrow Connector 17433"/>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0747" name="Straight Arrow Connector 17434"/>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0748" name="Straight Arrow Connector 17435"/>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30749" name="Straight Arrow Connector 17436"/>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0750" name="Straight Arrow Connector 17437"/>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30751" name="Rounded Rectangle 17438"/>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30752" name="Straight Arrow Connector 17439"/>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30753" name="Straight Arrow Connector 17440"/>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30754" name="Straight Connector 17441"/>
          <p:cNvSpPr/>
          <p:nvPr/>
        </p:nvSpPr>
        <p:spPr>
          <a:xfrm flipH="1">
            <a:off x="760413" y="5181600"/>
            <a:ext cx="384175" cy="381000"/>
          </a:xfrm>
          <a:prstGeom prst="line">
            <a:avLst/>
          </a:prstGeom>
          <a:ln w="76320" cap="flat" cmpd="sng">
            <a:solidFill>
              <a:srgbClr val="003366"/>
            </a:solidFill>
            <a:prstDash val="solid"/>
            <a:miter/>
            <a:headEnd type="none" w="med" len="med"/>
            <a:tailEnd type="triangle" w="med" len="med"/>
          </a:ln>
        </p:spPr>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8432"/>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39</a:t>
            </a:fld>
            <a:endParaRPr lang="en-US" altLang="x-none" sz="2600" b="1" dirty="0" err="1">
              <a:solidFill>
                <a:srgbClr val="FFFFFF"/>
              </a:solidFill>
              <a:latin typeface="Arial" panose="020B0604020202020204" pitchFamily="34" charset="0"/>
            </a:endParaRPr>
          </a:p>
        </p:txBody>
      </p:sp>
      <p:sp>
        <p:nvSpPr>
          <p:cNvPr id="32770" name="Text Box 18433"/>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32771" name="Text Box 18434"/>
          <p:cNvSpPr txBox="1"/>
          <p:nvPr/>
        </p:nvSpPr>
        <p:spPr>
          <a:xfrm>
            <a:off x="8382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base case</a:t>
            </a:r>
          </a:p>
        </p:txBody>
      </p:sp>
      <p:cxnSp>
        <p:nvCxnSpPr>
          <p:cNvPr id="32772" name="Straight Arrow Connector 18435"/>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2773" name="Straight Arrow Connector 18436"/>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2774" name="Straight Arrow Connector 18437"/>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2775" name="Straight Arrow Connector 18438"/>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32776" name="Straight Arrow Connector 18439"/>
          <p:cNvCxnSpPr/>
          <p:nvPr/>
        </p:nvCxnSpPr>
        <p:spPr>
          <a:xfrm>
            <a:off x="1436688" y="5070475"/>
            <a:ext cx="506412" cy="598488"/>
          </a:xfrm>
          <a:prstGeom prst="straightConnector1">
            <a:avLst/>
          </a:prstGeom>
          <a:ln w="19080" cap="flat" cmpd="sng">
            <a:solidFill>
              <a:srgbClr val="003366"/>
            </a:solidFill>
            <a:prstDash val="solid"/>
            <a:miter/>
            <a:headEnd type="none" w="med" len="med"/>
            <a:tailEnd type="none" w="med" len="med"/>
          </a:ln>
        </p:spPr>
      </p:cxnSp>
      <p:cxnSp>
        <p:nvCxnSpPr>
          <p:cNvPr id="32777" name="Straight Arrow Connector 18440"/>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sp>
        <p:nvSpPr>
          <p:cNvPr id="32778" name="Rounded Rectangle 18441"/>
          <p:cNvSpPr/>
          <p:nvPr/>
        </p:nvSpPr>
        <p:spPr>
          <a:xfrm>
            <a:off x="12239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2779" name="Rounded Rectangle 18442"/>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2780" name="Rounded Rectangle 18443"/>
          <p:cNvSpPr/>
          <p:nvPr/>
        </p:nvSpPr>
        <p:spPr>
          <a:xfrm>
            <a:off x="742950" y="4643438"/>
            <a:ext cx="138747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2781" name="Rounded Rectangle 18444"/>
          <p:cNvSpPr/>
          <p:nvPr/>
        </p:nvSpPr>
        <p:spPr>
          <a:xfrm>
            <a:off x="28241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2782" name="Rounded Rectangle 18445"/>
          <p:cNvSpPr/>
          <p:nvPr/>
        </p:nvSpPr>
        <p:spPr>
          <a:xfrm>
            <a:off x="5162550" y="4643438"/>
            <a:ext cx="138747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2783" name="Rounded Rectangle 18446"/>
          <p:cNvSpPr/>
          <p:nvPr/>
        </p:nvSpPr>
        <p:spPr>
          <a:xfrm>
            <a:off x="72437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2784" name="Rounded Rectangle 18447"/>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32785" name="Rounded Rectangle 18448"/>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32786" name="Rounded Rectangle 18449"/>
          <p:cNvSpPr/>
          <p:nvPr/>
        </p:nvSpPr>
        <p:spPr>
          <a:xfrm>
            <a:off x="27384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2787" name="Rounded Rectangle 18450"/>
          <p:cNvSpPr/>
          <p:nvPr/>
        </p:nvSpPr>
        <p:spPr>
          <a:xfrm>
            <a:off x="37322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2788" name="Rounded Rectangle 18451"/>
          <p:cNvSpPr/>
          <p:nvPr/>
        </p:nvSpPr>
        <p:spPr>
          <a:xfrm>
            <a:off x="5029200" y="5668963"/>
            <a:ext cx="720725"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2789" name="Rounded Rectangle 18452"/>
          <p:cNvSpPr/>
          <p:nvPr/>
        </p:nvSpPr>
        <p:spPr>
          <a:xfrm>
            <a:off x="6016625" y="5668963"/>
            <a:ext cx="693738"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2790" name="Rounded Rectangle 18453"/>
          <p:cNvSpPr/>
          <p:nvPr/>
        </p:nvSpPr>
        <p:spPr>
          <a:xfrm>
            <a:off x="71580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2791" name="Rounded Rectangle 18454"/>
          <p:cNvSpPr/>
          <p:nvPr/>
        </p:nvSpPr>
        <p:spPr>
          <a:xfrm>
            <a:off x="81518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cxnSp>
        <p:nvCxnSpPr>
          <p:cNvPr id="32792" name="Straight Arrow Connector 18455"/>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2793" name="Straight Arrow Connector 18456"/>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2794" name="Straight Arrow Connector 18457"/>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2795" name="Straight Arrow Connector 18458"/>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32796" name="Straight Arrow Connector 18459"/>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2797" name="Straight Arrow Connector 18460"/>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32798" name="Rounded Rectangle 18461"/>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32799" name="Straight Arrow Connector 18462"/>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32800" name="Straight Arrow Connector 18463"/>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32801" name="Straight Connector 18464"/>
          <p:cNvSpPr/>
          <p:nvPr/>
        </p:nvSpPr>
        <p:spPr>
          <a:xfrm>
            <a:off x="1752600" y="5181600"/>
            <a:ext cx="381000" cy="381000"/>
          </a:xfrm>
          <a:prstGeom prst="line">
            <a:avLst/>
          </a:prstGeom>
          <a:ln w="76320" cap="flat" cmpd="sng">
            <a:solidFill>
              <a:srgbClr val="003366"/>
            </a:solidFill>
            <a:prstDash val="solid"/>
            <a:miter/>
            <a:headEnd type="none" w="med" len="med"/>
            <a:tailEnd type="triangle" w="med" len="med"/>
          </a:ln>
        </p:spPr>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701675" y="368618"/>
            <a:ext cx="8229600" cy="1143000"/>
          </a:xfrm>
        </p:spPr>
        <p:txBody>
          <a:bodyPr vert="horz" wrap="square" lIns="91440" tIns="45720" rIns="91440" bIns="45720" anchor="b" anchorCtr="0"/>
          <a:lstStyle/>
          <a:p>
            <a:pPr eaLnBrk="1" hangingPunct="1"/>
            <a:r>
              <a:rPr lang="en-US" dirty="0"/>
              <a:t>Sorting Classification</a:t>
            </a:r>
          </a:p>
        </p:txBody>
      </p:sp>
      <p:sp>
        <p:nvSpPr>
          <p:cNvPr id="16386"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4</a:t>
            </a:fld>
            <a:endParaRPr lang="en-US" altLang="zh-CN" sz="1400" dirty="0">
              <a:solidFill>
                <a:schemeClr val="tx2"/>
              </a:solidFill>
            </a:endParaRPr>
          </a:p>
        </p:txBody>
      </p:sp>
      <p:graphicFrame>
        <p:nvGraphicFramePr>
          <p:cNvPr id="20484" name="Content Placeholder 20483"/>
          <p:cNvGraphicFramePr>
            <a:graphicFrameLocks noGrp="1"/>
          </p:cNvGraphicFramePr>
          <p:nvPr>
            <p:ph sz="quarter" idx="1"/>
          </p:nvPr>
        </p:nvGraphicFramePr>
        <p:xfrm>
          <a:off x="791845" y="2169160"/>
          <a:ext cx="8229600" cy="4397375"/>
        </p:xfrm>
        <a:graphic>
          <a:graphicData uri="http://schemas.openxmlformats.org/drawingml/2006/table">
            <a:tbl>
              <a:tblPr/>
              <a:tblGrid>
                <a:gridCol w="2144713">
                  <a:extLst>
                    <a:ext uri="{9D8B030D-6E8A-4147-A177-3AD203B41FA5}">
                      <a16:colId xmlns:a16="http://schemas.microsoft.com/office/drawing/2014/main" val="20000"/>
                    </a:ext>
                  </a:extLst>
                </a:gridCol>
                <a:gridCol w="1970087">
                  <a:extLst>
                    <a:ext uri="{9D8B030D-6E8A-4147-A177-3AD203B41FA5}">
                      <a16:colId xmlns:a16="http://schemas.microsoft.com/office/drawing/2014/main" val="20001"/>
                    </a:ext>
                  </a:extLst>
                </a:gridCol>
                <a:gridCol w="2366963">
                  <a:extLst>
                    <a:ext uri="{9D8B030D-6E8A-4147-A177-3AD203B41FA5}">
                      <a16:colId xmlns:a16="http://schemas.microsoft.com/office/drawing/2014/main" val="20002"/>
                    </a:ext>
                  </a:extLst>
                </a:gridCol>
                <a:gridCol w="1747837">
                  <a:extLst>
                    <a:ext uri="{9D8B030D-6E8A-4147-A177-3AD203B41FA5}">
                      <a16:colId xmlns:a16="http://schemas.microsoft.com/office/drawing/2014/main" val="20003"/>
                    </a:ext>
                  </a:extLst>
                </a:gridCol>
              </a:tblGrid>
              <a:tr h="947738">
                <a:tc gridSpan="3">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800" b="1">
                          <a:latin typeface="Gill Sans MT" panose="020B0502020104020203" pitchFamily="-1" charset="0"/>
                        </a:rPr>
                        <a:t>In memory sorting</a:t>
                      </a:r>
                      <a:endParaRPr lang="en-US" sz="2800" b="1">
                        <a:latin typeface="Gill Sans MT" panose="020B0502020104020203" pitchFamily="-1" charset="0"/>
                      </a:endParaRPr>
                    </a:p>
                  </a:txBody>
                  <a:tcPr anchor="ctr">
                    <a:lnL>
                      <a:noFill/>
                    </a:lnL>
                    <a:lnR>
                      <a:noFill/>
                    </a:lnR>
                    <a:lnT>
                      <a:noFill/>
                    </a:lnT>
                    <a:lnB>
                      <a:noFill/>
                    </a:lnB>
                    <a:lnTlToBr>
                      <a:noFill/>
                    </a:lnTlToBr>
                    <a:lnBlToTr>
                      <a:noFill/>
                    </a:lnBlToTr>
                    <a:solidFill>
                      <a:srgbClr val="D4B5AA"/>
                    </a:solidFill>
                  </a:tcPr>
                </a:tc>
                <a:tc hMerge="1">
                  <a:txBody>
                    <a:bodyPr/>
                    <a:lstStyle/>
                    <a:p>
                      <a:endParaRPr lang="en-US"/>
                    </a:p>
                  </a:txBody>
                  <a:tcPr/>
                </a:tc>
                <a:tc hMerge="1">
                  <a:txBody>
                    <a:bodyPr/>
                    <a:lstStyle/>
                    <a:p>
                      <a:endParaRPr lang="en-US"/>
                    </a:p>
                  </a:txBody>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800" b="1" dirty="0">
                          <a:latin typeface="Gill Sans MT" panose="020B0502020104020203" pitchFamily="-1" charset="0"/>
                        </a:rPr>
                        <a:t>External sorting</a:t>
                      </a:r>
                      <a:endParaRPr lang="en-US" sz="2800" b="1" dirty="0">
                        <a:latin typeface="Gill Sans MT" panose="020B0502020104020203" pitchFamily="-1" charset="0"/>
                      </a:endParaRPr>
                    </a:p>
                  </a:txBody>
                  <a:tcPr anchor="ctr">
                    <a:lnL>
                      <a:noFill/>
                    </a:lnL>
                    <a:lnR>
                      <a:noFill/>
                    </a:lnR>
                    <a:lnT>
                      <a:noFill/>
                    </a:lnT>
                    <a:lnB>
                      <a:noFill/>
                    </a:lnB>
                    <a:lnTlToBr>
                      <a:noFill/>
                    </a:lnTlToBr>
                    <a:lnBlToTr>
                      <a:noFill/>
                    </a:lnBlToTr>
                    <a:solidFill>
                      <a:srgbClr val="D4B5AA"/>
                    </a:solidFill>
                  </a:tcPr>
                </a:tc>
                <a:extLst>
                  <a:ext uri="{0D108BD9-81ED-4DB2-BD59-A6C34878D82A}">
                    <a16:rowId xmlns:a16="http://schemas.microsoft.com/office/drawing/2014/main" val="10000"/>
                  </a:ext>
                </a:extLst>
              </a:tr>
              <a:tr h="947420">
                <a:tc gridSpan="2">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400" b="1" dirty="0">
                          <a:solidFill>
                            <a:srgbClr val="000000"/>
                          </a:solidFill>
                          <a:latin typeface="Gill Sans MT" panose="020B0502020104020203" pitchFamily="-1" charset="0"/>
                        </a:rPr>
                        <a:t>Comparison sorting</a:t>
                      </a:r>
                    </a:p>
                    <a:p>
                      <a:pPr lvl="0" algn="ctr" defTabSz="914400" eaLnBrk="1" hangingPunct="1">
                        <a:buNone/>
                      </a:pPr>
                      <a:r>
                        <a:rPr sz="2400" b="1" dirty="0">
                          <a:solidFill>
                            <a:srgbClr val="000000"/>
                          </a:solidFill>
                          <a:latin typeface="Gill Sans MT" panose="020B0502020104020203" pitchFamily="-1" charset="0"/>
                          <a:sym typeface="Symbol" panose="05050102010706020507" pitchFamily="16" charset="2"/>
                        </a:rPr>
                        <a:t>(N log N)</a:t>
                      </a:r>
                      <a:endParaRPr lang="en-US" sz="2400" b="1" dirty="0">
                        <a:solidFill>
                          <a:srgbClr val="000000"/>
                        </a:solidFill>
                        <a:latin typeface="Gill Sans MT" panose="020B0502020104020203" pitchFamily="-1" charset="0"/>
                      </a:endParaRPr>
                    </a:p>
                  </a:txBody>
                  <a:tcPr anchor="ctr">
                    <a:lnL>
                      <a:noFill/>
                    </a:lnL>
                    <a:lnR>
                      <a:noFill/>
                    </a:lnR>
                    <a:lnT>
                      <a:noFill/>
                    </a:lnT>
                    <a:lnB>
                      <a:noFill/>
                    </a:lnB>
                    <a:lnTlToBr>
                      <a:noFill/>
                    </a:lnTlToBr>
                    <a:lnBlToTr>
                      <a:noFill/>
                    </a:lnBlToTr>
                    <a:solidFill>
                      <a:srgbClr val="E3CEC7"/>
                    </a:solidFill>
                  </a:tcPr>
                </a:tc>
                <a:tc hMerge="1">
                  <a:txBody>
                    <a:bodyPr/>
                    <a:lstStyle/>
                    <a:p>
                      <a:endParaRPr lang="en-US"/>
                    </a:p>
                  </a:txBody>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400" b="1" dirty="0">
                          <a:solidFill>
                            <a:srgbClr val="000000"/>
                          </a:solidFill>
                          <a:latin typeface="Gill Sans MT" panose="020B0502020104020203" pitchFamily="-1" charset="0"/>
                        </a:rPr>
                        <a:t>Specialized Sorting</a:t>
                      </a:r>
                      <a:endParaRPr lang="en-US" sz="2400" b="1" dirty="0">
                        <a:solidFill>
                          <a:srgbClr val="000000"/>
                        </a:solidFill>
                        <a:latin typeface="Gill Sans MT" panose="020B0502020104020203" pitchFamily="-1" charset="0"/>
                      </a:endParaRPr>
                    </a:p>
                  </a:txBody>
                  <a:tcPr anchor="ctr">
                    <a:lnL>
                      <a:noFill/>
                    </a:lnL>
                    <a:lnR>
                      <a:noFill/>
                    </a:lnR>
                    <a:lnT>
                      <a:noFill/>
                    </a:lnT>
                    <a:lnB>
                      <a:noFill/>
                    </a:lnB>
                    <a:lnTlToBr>
                      <a:noFill/>
                    </a:lnTlToBr>
                    <a:lnBlToTr>
                      <a:noFill/>
                    </a:lnBlToTr>
                    <a:solidFill>
                      <a:srgbClr val="E3CEC7"/>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eaLnBrk="1" hangingPunct="1">
                        <a:buNone/>
                      </a:pPr>
                      <a:r>
                        <a:rPr sz="2400" dirty="0">
                          <a:solidFill>
                            <a:srgbClr val="000000"/>
                          </a:solidFill>
                          <a:latin typeface="Gill Sans MT" panose="020B0502020104020203" pitchFamily="-1" charset="0"/>
                        </a:rPr>
                        <a:t> </a:t>
                      </a:r>
                    </a:p>
                    <a:p>
                      <a:pPr lvl="0" eaLnBrk="1" hangingPunct="1">
                        <a:buNone/>
                      </a:pPr>
                      <a:endParaRPr lang="en-US" sz="2400" b="1" dirty="0">
                        <a:solidFill>
                          <a:srgbClr val="000000"/>
                        </a:solidFill>
                        <a:latin typeface="Gill Sans MT" panose="020B0502020104020203" pitchFamily="-1" charset="0"/>
                      </a:endParaRPr>
                    </a:p>
                  </a:txBody>
                  <a:tcPr>
                    <a:lnL>
                      <a:noFill/>
                    </a:lnL>
                    <a:lnR>
                      <a:noFill/>
                    </a:lnR>
                    <a:lnT>
                      <a:noFill/>
                    </a:lnT>
                    <a:lnB>
                      <a:noFill/>
                    </a:lnB>
                    <a:lnTlToBr>
                      <a:noFill/>
                    </a:lnTlToBr>
                    <a:lnBlToTr>
                      <a:noFill/>
                    </a:lnBlToTr>
                    <a:solidFill>
                      <a:srgbClr val="E3CEC7"/>
                    </a:solidFill>
                  </a:tcPr>
                </a:tc>
                <a:extLst>
                  <a:ext uri="{0D108BD9-81ED-4DB2-BD59-A6C34878D82A}">
                    <a16:rowId xmlns:a16="http://schemas.microsoft.com/office/drawing/2014/main" val="10001"/>
                  </a:ext>
                </a:extLst>
              </a:tr>
              <a:tr h="947738">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400" b="1" dirty="0">
                          <a:solidFill>
                            <a:srgbClr val="000000"/>
                          </a:solidFill>
                          <a:latin typeface="Gill Sans MT" panose="020B0502020104020203" pitchFamily="-1" charset="0"/>
                        </a:rPr>
                        <a:t>O(N</a:t>
                      </a:r>
                      <a:r>
                        <a:rPr sz="2400" b="1" baseline="30000" dirty="0">
                          <a:solidFill>
                            <a:srgbClr val="000000"/>
                          </a:solidFill>
                          <a:latin typeface="Gill Sans MT" panose="020B0502020104020203" pitchFamily="-1" charset="0"/>
                        </a:rPr>
                        <a:t>2</a:t>
                      </a:r>
                      <a:r>
                        <a:rPr sz="2400" b="1" dirty="0">
                          <a:solidFill>
                            <a:srgbClr val="000000"/>
                          </a:solidFill>
                          <a:latin typeface="Gill Sans MT" panose="020B0502020104020203" pitchFamily="-1" charset="0"/>
                        </a:rPr>
                        <a:t>)</a:t>
                      </a:r>
                      <a:endParaRPr lang="en-US" sz="2400" b="1" dirty="0">
                        <a:solidFill>
                          <a:srgbClr val="000000"/>
                        </a:solidFill>
                        <a:latin typeface="Gill Sans MT" panose="020B0502020104020203" pitchFamily="-1" charset="0"/>
                      </a:endParaRPr>
                    </a:p>
                  </a:txBody>
                  <a:tcPr anchor="ctr">
                    <a:lnL>
                      <a:noFill/>
                    </a:lnL>
                    <a:lnR>
                      <a:noFill/>
                    </a:lnR>
                    <a:lnT>
                      <a:noFill/>
                    </a:lnT>
                    <a:lnB>
                      <a:noFill/>
                    </a:lnB>
                    <a:lnTlToBr>
                      <a:noFill/>
                    </a:lnTlToBr>
                    <a:lnBlToTr>
                      <a:noFill/>
                    </a:lnBlToTr>
                    <a:solidFill>
                      <a:srgbClr val="F1E6E3"/>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400" b="1" dirty="0">
                          <a:solidFill>
                            <a:srgbClr val="000000"/>
                          </a:solidFill>
                          <a:latin typeface="Gill Sans MT" panose="020B0502020104020203" pitchFamily="-1" charset="0"/>
                        </a:rPr>
                        <a:t>O(N log N)</a:t>
                      </a:r>
                      <a:endParaRPr lang="en-US" sz="2400" b="1" dirty="0">
                        <a:solidFill>
                          <a:srgbClr val="000000"/>
                        </a:solidFill>
                        <a:latin typeface="Gill Sans MT" panose="020B0502020104020203" pitchFamily="-1" charset="0"/>
                      </a:endParaRPr>
                    </a:p>
                  </a:txBody>
                  <a:tcPr anchor="ctr">
                    <a:lnL>
                      <a:noFill/>
                    </a:lnL>
                    <a:lnR>
                      <a:noFill/>
                    </a:lnR>
                    <a:lnT>
                      <a:noFill/>
                    </a:lnT>
                    <a:lnB>
                      <a:noFill/>
                    </a:lnB>
                    <a:lnTlToBr>
                      <a:noFill/>
                    </a:lnTlToBr>
                    <a:lnBlToTr>
                      <a:noFill/>
                    </a:lnBlToTr>
                    <a:solidFill>
                      <a:srgbClr val="F1E6E3"/>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lgn="ctr" defTabSz="914400" eaLnBrk="1" hangingPunct="1">
                        <a:buNone/>
                      </a:pPr>
                      <a:r>
                        <a:rPr sz="2400" b="1">
                          <a:solidFill>
                            <a:srgbClr val="000000"/>
                          </a:solidFill>
                          <a:latin typeface="Gill Sans MT" panose="020B0502020104020203" pitchFamily="-1" charset="0"/>
                        </a:rPr>
                        <a:t>O(N)</a:t>
                      </a:r>
                      <a:endParaRPr lang="en-US" sz="2400" b="1">
                        <a:solidFill>
                          <a:srgbClr val="000000"/>
                        </a:solidFill>
                        <a:latin typeface="Gill Sans MT" panose="020B0502020104020203" pitchFamily="-1" charset="0"/>
                      </a:endParaRPr>
                    </a:p>
                  </a:txBody>
                  <a:tcPr anchor="ctr">
                    <a:lnL>
                      <a:noFill/>
                    </a:lnL>
                    <a:lnR>
                      <a:noFill/>
                    </a:lnR>
                    <a:lnT>
                      <a:noFill/>
                    </a:lnT>
                    <a:lnB>
                      <a:noFill/>
                    </a:lnB>
                    <a:lnTlToBr>
                      <a:noFill/>
                    </a:lnTlToBr>
                    <a:lnBlToTr>
                      <a:noFill/>
                    </a:lnBlToTr>
                    <a:solidFill>
                      <a:srgbClr val="F1E6E3"/>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defTabSz="914400" eaLnBrk="1" hangingPunct="1">
                        <a:buNone/>
                      </a:pPr>
                      <a:endParaRPr lang="en-US" sz="2400" b="1" dirty="0">
                        <a:solidFill>
                          <a:srgbClr val="000000"/>
                        </a:solidFill>
                        <a:latin typeface="Gill Sans MT" panose="020B0502020104020203" pitchFamily="-1" charset="0"/>
                      </a:endParaRPr>
                    </a:p>
                  </a:txBody>
                  <a:tcPr>
                    <a:lnL>
                      <a:noFill/>
                    </a:lnL>
                    <a:lnR>
                      <a:noFill/>
                    </a:lnR>
                    <a:lnT>
                      <a:noFill/>
                    </a:lnT>
                    <a:lnB>
                      <a:noFill/>
                    </a:lnB>
                    <a:lnTlToBr>
                      <a:noFill/>
                    </a:lnTlToBr>
                    <a:lnBlToTr>
                      <a:noFill/>
                    </a:lnBlToTr>
                    <a:solidFill>
                      <a:srgbClr val="F1E6E3"/>
                    </a:solidFill>
                  </a:tcPr>
                </a:tc>
                <a:extLst>
                  <a:ext uri="{0D108BD9-81ED-4DB2-BD59-A6C34878D82A}">
                    <a16:rowId xmlns:a16="http://schemas.microsoft.com/office/drawing/2014/main" val="10002"/>
                  </a:ext>
                </a:extLst>
              </a:tr>
              <a:tr h="1554162">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defTabSz="914400" eaLnBrk="1" hangingPunct="1">
                        <a:buFont typeface="Arial" panose="020B0604020202020204" pitchFamily="34" charset="0"/>
                        <a:buChar char="•"/>
                      </a:pPr>
                      <a:r>
                        <a:rPr sz="2400">
                          <a:solidFill>
                            <a:srgbClr val="000000"/>
                          </a:solidFill>
                          <a:latin typeface="Gill Sans MT" panose="020B0502020104020203" pitchFamily="-1" charset="0"/>
                        </a:rPr>
                        <a:t> Bubble Sort</a:t>
                      </a:r>
                    </a:p>
                    <a:p>
                      <a:pPr lvl="0" defTabSz="914400" eaLnBrk="1" hangingPunct="1">
                        <a:buFont typeface="Arial" panose="020B0604020202020204" pitchFamily="34" charset="0"/>
                        <a:buChar char="•"/>
                      </a:pPr>
                      <a:r>
                        <a:rPr sz="2400">
                          <a:solidFill>
                            <a:srgbClr val="000000"/>
                          </a:solidFill>
                          <a:latin typeface="Gill Sans MT" panose="020B0502020104020203" pitchFamily="-1" charset="0"/>
                        </a:rPr>
                        <a:t> Selection Sort</a:t>
                      </a:r>
                    </a:p>
                    <a:p>
                      <a:pPr lvl="0" defTabSz="914400" eaLnBrk="1" hangingPunct="1">
                        <a:buFont typeface="Arial" panose="020B0604020202020204" pitchFamily="34" charset="0"/>
                        <a:buChar char="•"/>
                      </a:pPr>
                      <a:r>
                        <a:rPr sz="2400">
                          <a:solidFill>
                            <a:srgbClr val="000000"/>
                          </a:solidFill>
                          <a:latin typeface="Gill Sans MT" panose="020B0502020104020203" pitchFamily="-1" charset="0"/>
                        </a:rPr>
                        <a:t> Insertion Sort</a:t>
                      </a:r>
                    </a:p>
                    <a:p>
                      <a:pPr lvl="0" defTabSz="914400" eaLnBrk="1" hangingPunct="1">
                        <a:buFont typeface="Arial" panose="020B0604020202020204" pitchFamily="34" charset="0"/>
                        <a:buChar char="•"/>
                      </a:pPr>
                      <a:r>
                        <a:rPr sz="2400">
                          <a:solidFill>
                            <a:srgbClr val="A6A6A6"/>
                          </a:solidFill>
                          <a:latin typeface="Gill Sans MT" panose="020B0502020104020203" pitchFamily="-1" charset="0"/>
                        </a:rPr>
                        <a:t> </a:t>
                      </a:r>
                      <a:r>
                        <a:rPr sz="2400" b="0">
                          <a:solidFill>
                            <a:schemeClr val="tx1"/>
                          </a:solidFill>
                          <a:latin typeface="Gill Sans MT" panose="020B0502020104020203" pitchFamily="-1" charset="0"/>
                        </a:rPr>
                        <a:t>Shell Sort</a:t>
                      </a:r>
                      <a:endParaRPr lang="en-US" sz="2400" b="0">
                        <a:solidFill>
                          <a:schemeClr val="tx1"/>
                        </a:solidFill>
                        <a:latin typeface="Gill Sans MT" panose="020B0502020104020203" pitchFamily="-1" charset="0"/>
                      </a:endParaRPr>
                    </a:p>
                  </a:txBody>
                  <a:tcPr>
                    <a:lnL>
                      <a:noFill/>
                    </a:lnL>
                    <a:lnR>
                      <a:noFill/>
                    </a:lnR>
                    <a:lnT>
                      <a:noFill/>
                    </a:lnT>
                    <a:lnB>
                      <a:noFill/>
                    </a:lnB>
                    <a:lnTlToBr>
                      <a:noFill/>
                    </a:lnTlToBr>
                    <a:lnBlToTr>
                      <a:noFill/>
                    </a:lnBlToTr>
                    <a:solidFill>
                      <a:srgbClr val="F2F2F2"/>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defTabSz="914400" eaLnBrk="1" hangingPunct="1">
                        <a:buFont typeface="Arial" panose="020B0604020202020204" pitchFamily="34" charset="0"/>
                        <a:buChar char="•"/>
                      </a:pPr>
                      <a:r>
                        <a:rPr sz="2400" dirty="0">
                          <a:solidFill>
                            <a:srgbClr val="000000"/>
                          </a:solidFill>
                          <a:latin typeface="Gill Sans MT" panose="020B0502020104020203" pitchFamily="-1" charset="0"/>
                        </a:rPr>
                        <a:t> Merge Sort</a:t>
                      </a:r>
                    </a:p>
                    <a:p>
                      <a:pPr lvl="0" defTabSz="914400" eaLnBrk="1" hangingPunct="1">
                        <a:buFont typeface="Arial" panose="020B0604020202020204" pitchFamily="34" charset="0"/>
                        <a:buChar char="•"/>
                      </a:pPr>
                      <a:r>
                        <a:rPr sz="2400" dirty="0">
                          <a:solidFill>
                            <a:srgbClr val="000000"/>
                          </a:solidFill>
                          <a:latin typeface="Gill Sans MT" panose="020B0502020104020203" pitchFamily="-1" charset="0"/>
                        </a:rPr>
                        <a:t> Quick Sort</a:t>
                      </a:r>
                    </a:p>
                    <a:p>
                      <a:pPr lvl="0" defTabSz="914400" eaLnBrk="1" hangingPunct="1">
                        <a:buClr>
                          <a:srgbClr val="A6A6A6"/>
                        </a:buClr>
                        <a:buFont typeface="Arial" panose="020B0604020202020204" pitchFamily="34" charset="0"/>
                        <a:buChar char="•"/>
                      </a:pPr>
                      <a:r>
                        <a:rPr sz="2400" dirty="0">
                          <a:solidFill>
                            <a:srgbClr val="A6A6A6"/>
                          </a:solidFill>
                          <a:latin typeface="Gill Sans MT" panose="020B0502020104020203" pitchFamily="-1" charset="0"/>
                        </a:rPr>
                        <a:t> </a:t>
                      </a:r>
                      <a:r>
                        <a:rPr sz="2400" dirty="0">
                          <a:solidFill>
                            <a:schemeClr val="tx1"/>
                          </a:solidFill>
                          <a:latin typeface="Gill Sans MT" panose="020B0502020104020203" pitchFamily="-1" charset="0"/>
                        </a:rPr>
                        <a:t>Heap Sort</a:t>
                      </a:r>
                      <a:endParaRPr lang="en-US" sz="2400" dirty="0">
                        <a:solidFill>
                          <a:schemeClr val="tx1"/>
                        </a:solidFill>
                        <a:latin typeface="Gill Sans MT" panose="020B0502020104020203" pitchFamily="-1" charset="0"/>
                      </a:endParaRPr>
                    </a:p>
                  </a:txBody>
                  <a:tcPr>
                    <a:lnL>
                      <a:noFill/>
                    </a:lnL>
                    <a:lnR>
                      <a:noFill/>
                    </a:lnR>
                    <a:lnT>
                      <a:noFill/>
                    </a:lnT>
                    <a:lnB>
                      <a:noFill/>
                    </a:lnB>
                    <a:lnTlToBr>
                      <a:noFill/>
                    </a:lnTlToBr>
                    <a:lnBlToTr>
                      <a:noFill/>
                    </a:lnBlToTr>
                    <a:solidFill>
                      <a:srgbClr val="F2F2F2"/>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defTabSz="914400" eaLnBrk="1" hangingPunct="1">
                        <a:buFont typeface="Arial" panose="020B0604020202020204" pitchFamily="34" charset="0"/>
                        <a:buChar char="•"/>
                      </a:pPr>
                      <a:r>
                        <a:rPr sz="2400">
                          <a:solidFill>
                            <a:schemeClr val="tx1"/>
                          </a:solidFill>
                          <a:latin typeface="Gill Sans MT" panose="020B0502020104020203" pitchFamily="-1" charset="0"/>
                        </a:rPr>
                        <a:t> Bucket Sort</a:t>
                      </a:r>
                    </a:p>
                    <a:p>
                      <a:pPr lvl="0" defTabSz="914400" eaLnBrk="1" hangingPunct="1">
                        <a:buClr>
                          <a:srgbClr val="A6A6A6"/>
                        </a:buClr>
                        <a:buFont typeface="Arial" panose="020B0604020202020204" pitchFamily="34" charset="0"/>
                        <a:buChar char="•"/>
                      </a:pPr>
                      <a:r>
                        <a:rPr sz="2400">
                          <a:solidFill>
                            <a:schemeClr val="tx1"/>
                          </a:solidFill>
                          <a:latin typeface="Gill Sans MT" panose="020B0502020104020203" pitchFamily="-1" charset="0"/>
                        </a:rPr>
                        <a:t> Radix Sort</a:t>
                      </a:r>
                      <a:endParaRPr lang="en-US" sz="2400">
                        <a:solidFill>
                          <a:schemeClr val="tx1"/>
                        </a:solidFill>
                        <a:latin typeface="Gill Sans MT" panose="020B0502020104020203" pitchFamily="-1" charset="0"/>
                      </a:endParaRPr>
                    </a:p>
                  </a:txBody>
                  <a:tcPr>
                    <a:lnL>
                      <a:noFill/>
                    </a:lnL>
                    <a:lnR>
                      <a:noFill/>
                    </a:lnR>
                    <a:lnT>
                      <a:noFill/>
                    </a:lnT>
                    <a:lnB>
                      <a:noFill/>
                    </a:lnB>
                    <a:lnTlToBr>
                      <a:noFill/>
                    </a:lnTlToBr>
                    <a:lnBlToTr>
                      <a:noFill/>
                    </a:lnBlToTr>
                    <a:solidFill>
                      <a:srgbClr val="F2F2F2"/>
                    </a:solidFill>
                  </a:tcPr>
                </a:tc>
                <a:tc>
                  <a:txBody>
                    <a:bodyPr/>
                    <a:lstStyle>
                      <a:lvl1pPr marL="0" lvl="0" indent="0" algn="l" defTabSz="4572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defTabSz="914400" eaLnBrk="1" hangingPunct="1">
                        <a:buFont typeface="Arial" panose="020B0604020202020204" pitchFamily="34" charset="0"/>
                        <a:buChar char="•"/>
                      </a:pPr>
                      <a:r>
                        <a:rPr sz="2400">
                          <a:solidFill>
                            <a:srgbClr val="000000"/>
                          </a:solidFill>
                          <a:latin typeface="Gill Sans MT" panose="020B0502020104020203" pitchFamily="-1" charset="0"/>
                        </a:rPr>
                        <a:t> Simple External Merge Sort</a:t>
                      </a:r>
                    </a:p>
                    <a:p>
                      <a:pPr lvl="0" defTabSz="914400" eaLnBrk="1" hangingPunct="1">
                        <a:buClr>
                          <a:srgbClr val="A6A6A6"/>
                        </a:buClr>
                        <a:buFont typeface="Arial" panose="020B0604020202020204" pitchFamily="34" charset="0"/>
                        <a:buChar char="•"/>
                      </a:pPr>
                      <a:r>
                        <a:rPr sz="2400">
                          <a:solidFill>
                            <a:srgbClr val="BFBFBF"/>
                          </a:solidFill>
                          <a:latin typeface="Gill Sans MT" panose="020B0502020104020203" pitchFamily="-1" charset="0"/>
                        </a:rPr>
                        <a:t> </a:t>
                      </a:r>
                      <a:r>
                        <a:rPr sz="2400">
                          <a:solidFill>
                            <a:srgbClr val="A6A6A6"/>
                          </a:solidFill>
                          <a:latin typeface="Gill Sans MT" panose="020B0502020104020203" pitchFamily="-1" charset="0"/>
                        </a:rPr>
                        <a:t>Variations</a:t>
                      </a:r>
                      <a:endParaRPr lang="en-US" sz="2400">
                        <a:solidFill>
                          <a:srgbClr val="A6A6A6"/>
                        </a:solidFill>
                        <a:latin typeface="Gill Sans MT" panose="020B0502020104020203" pitchFamily="-1" charset="0"/>
                      </a:endParaRPr>
                    </a:p>
                  </a:txBody>
                  <a:tcPr>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9456"/>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40</a:t>
            </a:fld>
            <a:endParaRPr lang="en-US" altLang="x-none" sz="2600" b="1" dirty="0" err="1">
              <a:solidFill>
                <a:srgbClr val="FFFFFF"/>
              </a:solidFill>
              <a:latin typeface="Arial" panose="020B0604020202020204" pitchFamily="34" charset="0"/>
            </a:endParaRPr>
          </a:p>
        </p:txBody>
      </p:sp>
      <p:sp>
        <p:nvSpPr>
          <p:cNvPr id="34818" name="Text Box 19457"/>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34819" name="Text Box 19458"/>
          <p:cNvSpPr txBox="1"/>
          <p:nvPr/>
        </p:nvSpPr>
        <p:spPr>
          <a:xfrm>
            <a:off x="914400" y="19812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Merge</a:t>
            </a:r>
          </a:p>
        </p:txBody>
      </p:sp>
      <p:cxnSp>
        <p:nvCxnSpPr>
          <p:cNvPr id="34820" name="Straight Arrow Connector 19459"/>
          <p:cNvCxnSpPr/>
          <p:nvPr/>
        </p:nvCxnSpPr>
        <p:spPr>
          <a:xfrm flipV="1">
            <a:off x="1447800" y="4044950"/>
            <a:ext cx="1057275" cy="598488"/>
          </a:xfrm>
          <a:prstGeom prst="straightConnector1">
            <a:avLst/>
          </a:prstGeom>
          <a:ln w="19080" cap="flat" cmpd="sng">
            <a:solidFill>
              <a:srgbClr val="003366"/>
            </a:solidFill>
            <a:prstDash val="solid"/>
            <a:miter/>
            <a:headEnd type="none" w="med" len="med"/>
            <a:tailEnd type="none" w="med" len="med"/>
          </a:ln>
        </p:spPr>
      </p:cxnSp>
      <p:cxnSp>
        <p:nvCxnSpPr>
          <p:cNvPr id="34821" name="Straight Arrow Connector 19460"/>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4822" name="Straight Arrow Connector 19461"/>
          <p:cNvCxnSpPr/>
          <p:nvPr/>
        </p:nvCxnSpPr>
        <p:spPr>
          <a:xfrm flipV="1">
            <a:off x="969963" y="5070475"/>
            <a:ext cx="477837" cy="598488"/>
          </a:xfrm>
          <a:prstGeom prst="straightConnector1">
            <a:avLst/>
          </a:prstGeom>
          <a:ln w="19080" cap="flat" cmpd="sng">
            <a:solidFill>
              <a:srgbClr val="003366"/>
            </a:solidFill>
            <a:prstDash val="solid"/>
            <a:miter/>
            <a:headEnd type="none" w="med" len="med"/>
            <a:tailEnd type="none" w="med" len="med"/>
          </a:ln>
        </p:spPr>
      </p:cxnSp>
      <p:cxnSp>
        <p:nvCxnSpPr>
          <p:cNvPr id="34823" name="Straight Arrow Connector 19462"/>
          <p:cNvCxnSpPr/>
          <p:nvPr/>
        </p:nvCxnSpPr>
        <p:spPr>
          <a:xfrm flipV="1">
            <a:off x="3092450" y="5070475"/>
            <a:ext cx="481013" cy="598488"/>
          </a:xfrm>
          <a:prstGeom prst="straightConnector1">
            <a:avLst/>
          </a:prstGeom>
          <a:ln w="19080" cap="flat" cmpd="sng">
            <a:solidFill>
              <a:srgbClr val="003366"/>
            </a:solidFill>
            <a:prstDash val="solid"/>
            <a:miter/>
            <a:headEnd type="none" w="med" len="med"/>
            <a:tailEnd type="none" w="med" len="med"/>
          </a:ln>
        </p:spPr>
      </p:cxnSp>
      <p:cxnSp>
        <p:nvCxnSpPr>
          <p:cNvPr id="34824" name="Straight Arrow Connector 19463"/>
          <p:cNvCxnSpPr/>
          <p:nvPr/>
        </p:nvCxnSpPr>
        <p:spPr>
          <a:xfrm>
            <a:off x="1447800" y="5070475"/>
            <a:ext cx="495300" cy="598488"/>
          </a:xfrm>
          <a:prstGeom prst="straightConnector1">
            <a:avLst/>
          </a:prstGeom>
          <a:ln w="19080" cap="flat" cmpd="sng">
            <a:solidFill>
              <a:srgbClr val="003366"/>
            </a:solidFill>
            <a:prstDash val="solid"/>
            <a:miter/>
            <a:headEnd type="none" w="med" len="med"/>
            <a:tailEnd type="none" w="med" len="med"/>
          </a:ln>
        </p:spPr>
      </p:cxnSp>
      <p:cxnSp>
        <p:nvCxnSpPr>
          <p:cNvPr id="34825" name="Straight Arrow Connector 19464"/>
          <p:cNvCxnSpPr/>
          <p:nvPr/>
        </p:nvCxnSpPr>
        <p:spPr>
          <a:xfrm>
            <a:off x="3571875" y="5070475"/>
            <a:ext cx="504825" cy="598488"/>
          </a:xfrm>
          <a:prstGeom prst="straightConnector1">
            <a:avLst/>
          </a:prstGeom>
          <a:ln w="19080" cap="flat" cmpd="sng">
            <a:solidFill>
              <a:srgbClr val="003366"/>
            </a:solidFill>
            <a:prstDash val="solid"/>
            <a:miter/>
            <a:headEnd type="none" w="med" len="med"/>
            <a:tailEnd type="none" w="med" len="med"/>
          </a:ln>
        </p:spPr>
      </p:cxnSp>
      <p:sp>
        <p:nvSpPr>
          <p:cNvPr id="34826" name="Rounded Rectangle 19465"/>
          <p:cNvSpPr/>
          <p:nvPr/>
        </p:nvSpPr>
        <p:spPr>
          <a:xfrm>
            <a:off x="12239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4827" name="Rounded Rectangle 19466"/>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4828" name="Rounded Rectangle 19467"/>
          <p:cNvSpPr/>
          <p:nvPr/>
        </p:nvSpPr>
        <p:spPr>
          <a:xfrm>
            <a:off x="685800" y="4643438"/>
            <a:ext cx="1524000" cy="427037"/>
          </a:xfrm>
          <a:prstGeom prst="roundRect">
            <a:avLst>
              <a:gd name="adj" fmla="val 16667"/>
            </a:avLst>
          </a:prstGeom>
          <a:solidFill>
            <a:srgbClr val="99CC99"/>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2  7</a:t>
            </a:r>
          </a:p>
        </p:txBody>
      </p:sp>
      <p:sp>
        <p:nvSpPr>
          <p:cNvPr id="34829" name="Rounded Rectangle 19468"/>
          <p:cNvSpPr/>
          <p:nvPr/>
        </p:nvSpPr>
        <p:spPr>
          <a:xfrm>
            <a:off x="28241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4830" name="Rounded Rectangle 19469"/>
          <p:cNvSpPr/>
          <p:nvPr/>
        </p:nvSpPr>
        <p:spPr>
          <a:xfrm>
            <a:off x="5162550" y="4643438"/>
            <a:ext cx="138747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4831" name="Rounded Rectangle 19470"/>
          <p:cNvSpPr/>
          <p:nvPr/>
        </p:nvSpPr>
        <p:spPr>
          <a:xfrm>
            <a:off x="72437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4832" name="Rounded Rectangle 19471"/>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34833" name="Rounded Rectangle 19472"/>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34834" name="Rounded Rectangle 19473"/>
          <p:cNvSpPr/>
          <p:nvPr/>
        </p:nvSpPr>
        <p:spPr>
          <a:xfrm>
            <a:off x="27384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4835" name="Rounded Rectangle 19474"/>
          <p:cNvSpPr/>
          <p:nvPr/>
        </p:nvSpPr>
        <p:spPr>
          <a:xfrm>
            <a:off x="37322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4836" name="Rounded Rectangle 19475"/>
          <p:cNvSpPr/>
          <p:nvPr/>
        </p:nvSpPr>
        <p:spPr>
          <a:xfrm>
            <a:off x="5029200" y="5668963"/>
            <a:ext cx="720725"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4837" name="Rounded Rectangle 19476"/>
          <p:cNvSpPr/>
          <p:nvPr/>
        </p:nvSpPr>
        <p:spPr>
          <a:xfrm>
            <a:off x="6016625" y="5668963"/>
            <a:ext cx="693738"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4838" name="Rounded Rectangle 19477"/>
          <p:cNvSpPr/>
          <p:nvPr/>
        </p:nvSpPr>
        <p:spPr>
          <a:xfrm>
            <a:off x="71580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4839" name="Rounded Rectangle 19478"/>
          <p:cNvSpPr/>
          <p:nvPr/>
        </p:nvSpPr>
        <p:spPr>
          <a:xfrm>
            <a:off x="81518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cxnSp>
        <p:nvCxnSpPr>
          <p:cNvPr id="34840" name="Straight Arrow Connector 19479"/>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4841" name="Straight Arrow Connector 19480"/>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4842" name="Straight Arrow Connector 19481"/>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4843" name="Straight Arrow Connector 19482"/>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34844" name="Straight Arrow Connector 19483"/>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4845" name="Straight Arrow Connector 19484"/>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34846" name="Rounded Rectangle 19485"/>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34847" name="Straight Arrow Connector 19486"/>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34848" name="Straight Arrow Connector 19487"/>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34849" name="Straight Connector 19488"/>
          <p:cNvSpPr/>
          <p:nvPr/>
        </p:nvSpPr>
        <p:spPr>
          <a:xfrm flipH="1">
            <a:off x="760413" y="5181600"/>
            <a:ext cx="384175" cy="381000"/>
          </a:xfrm>
          <a:prstGeom prst="line">
            <a:avLst/>
          </a:prstGeom>
          <a:ln w="76320" cap="flat" cmpd="sng">
            <a:solidFill>
              <a:srgbClr val="006666"/>
            </a:solidFill>
            <a:prstDash val="solid"/>
            <a:miter/>
            <a:headEnd type="triangle" w="med" len="med"/>
            <a:tailEnd type="none" w="med" len="med"/>
          </a:ln>
        </p:spPr>
      </p:sp>
      <p:sp>
        <p:nvSpPr>
          <p:cNvPr id="34850" name="Straight Connector 19489"/>
          <p:cNvSpPr/>
          <p:nvPr/>
        </p:nvSpPr>
        <p:spPr>
          <a:xfrm>
            <a:off x="1752600" y="5181600"/>
            <a:ext cx="381000" cy="381000"/>
          </a:xfrm>
          <a:prstGeom prst="line">
            <a:avLst/>
          </a:prstGeom>
          <a:ln w="76320" cap="flat" cmpd="sng">
            <a:solidFill>
              <a:srgbClr val="006666"/>
            </a:solidFill>
            <a:prstDash val="solid"/>
            <a:miter/>
            <a:headEnd type="triangle" w="med" len="med"/>
            <a:tailEnd type="none" w="med" len="med"/>
          </a:ln>
        </p:spPr>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20480"/>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41</a:t>
            </a:fld>
            <a:endParaRPr lang="en-US" altLang="x-none" sz="2600" b="1" dirty="0" err="1">
              <a:solidFill>
                <a:srgbClr val="FFFFFF"/>
              </a:solidFill>
              <a:latin typeface="Arial" panose="020B0604020202020204" pitchFamily="34" charset="0"/>
            </a:endParaRPr>
          </a:p>
        </p:txBody>
      </p:sp>
      <p:sp>
        <p:nvSpPr>
          <p:cNvPr id="36866" name="Text Box 20481"/>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36867" name="Text Box 20482"/>
          <p:cNvSpPr txBox="1"/>
          <p:nvPr/>
        </p:nvSpPr>
        <p:spPr>
          <a:xfrm>
            <a:off x="838200" y="18288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 base case, merge</a:t>
            </a:r>
          </a:p>
        </p:txBody>
      </p:sp>
      <p:cxnSp>
        <p:nvCxnSpPr>
          <p:cNvPr id="36868" name="Straight Arrow Connector 20483"/>
          <p:cNvCxnSpPr/>
          <p:nvPr/>
        </p:nvCxnSpPr>
        <p:spPr>
          <a:xfrm flipV="1">
            <a:off x="1447800" y="4044950"/>
            <a:ext cx="1057275" cy="598488"/>
          </a:xfrm>
          <a:prstGeom prst="straightConnector1">
            <a:avLst/>
          </a:prstGeom>
          <a:ln w="19080" cap="flat" cmpd="sng">
            <a:solidFill>
              <a:srgbClr val="003366"/>
            </a:solidFill>
            <a:prstDash val="solid"/>
            <a:miter/>
            <a:headEnd type="none" w="med" len="med"/>
            <a:tailEnd type="none" w="med" len="med"/>
          </a:ln>
        </p:spPr>
      </p:cxnSp>
      <p:cxnSp>
        <p:nvCxnSpPr>
          <p:cNvPr id="36869" name="Straight Arrow Connector 20484"/>
          <p:cNvCxnSpPr/>
          <p:nvPr/>
        </p:nvCxnSpPr>
        <p:spPr>
          <a:xfrm flipH="1" flipV="1">
            <a:off x="25050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6870" name="Straight Arrow Connector 20485"/>
          <p:cNvCxnSpPr/>
          <p:nvPr/>
        </p:nvCxnSpPr>
        <p:spPr>
          <a:xfrm flipV="1">
            <a:off x="969963" y="5070475"/>
            <a:ext cx="477837" cy="598488"/>
          </a:xfrm>
          <a:prstGeom prst="straightConnector1">
            <a:avLst/>
          </a:prstGeom>
          <a:ln w="19080" cap="flat" cmpd="sng">
            <a:solidFill>
              <a:srgbClr val="003366"/>
            </a:solidFill>
            <a:prstDash val="solid"/>
            <a:miter/>
            <a:headEnd type="none" w="med" len="med"/>
            <a:tailEnd type="none" w="med" len="med"/>
          </a:ln>
        </p:spPr>
      </p:cxnSp>
      <p:cxnSp>
        <p:nvCxnSpPr>
          <p:cNvPr id="36871" name="Straight Arrow Connector 20486"/>
          <p:cNvCxnSpPr/>
          <p:nvPr/>
        </p:nvCxnSpPr>
        <p:spPr>
          <a:xfrm flipV="1">
            <a:off x="3092450" y="5070475"/>
            <a:ext cx="479425" cy="588963"/>
          </a:xfrm>
          <a:prstGeom prst="straightConnector1">
            <a:avLst/>
          </a:prstGeom>
          <a:ln w="19080" cap="flat" cmpd="sng">
            <a:solidFill>
              <a:srgbClr val="003366"/>
            </a:solidFill>
            <a:prstDash val="solid"/>
            <a:miter/>
            <a:headEnd type="none" w="med" len="med"/>
            <a:tailEnd type="none" w="med" len="med"/>
          </a:ln>
        </p:spPr>
      </p:cxnSp>
      <p:cxnSp>
        <p:nvCxnSpPr>
          <p:cNvPr id="36872" name="Straight Arrow Connector 20487"/>
          <p:cNvCxnSpPr/>
          <p:nvPr/>
        </p:nvCxnSpPr>
        <p:spPr>
          <a:xfrm>
            <a:off x="1447800" y="5070475"/>
            <a:ext cx="495300" cy="598488"/>
          </a:xfrm>
          <a:prstGeom prst="straightConnector1">
            <a:avLst/>
          </a:prstGeom>
          <a:ln w="19080" cap="flat" cmpd="sng">
            <a:solidFill>
              <a:srgbClr val="003366"/>
            </a:solidFill>
            <a:prstDash val="solid"/>
            <a:miter/>
            <a:headEnd type="none" w="med" len="med"/>
            <a:tailEnd type="none" w="med" len="med"/>
          </a:ln>
        </p:spPr>
      </p:cxnSp>
      <p:cxnSp>
        <p:nvCxnSpPr>
          <p:cNvPr id="36873" name="Straight Arrow Connector 20488"/>
          <p:cNvCxnSpPr/>
          <p:nvPr/>
        </p:nvCxnSpPr>
        <p:spPr>
          <a:xfrm>
            <a:off x="3571875" y="5070475"/>
            <a:ext cx="504825" cy="588963"/>
          </a:xfrm>
          <a:prstGeom prst="straightConnector1">
            <a:avLst/>
          </a:prstGeom>
          <a:ln w="19080" cap="flat" cmpd="sng">
            <a:solidFill>
              <a:srgbClr val="003366"/>
            </a:solidFill>
            <a:prstDash val="solid"/>
            <a:miter/>
            <a:headEnd type="none" w="med" len="med"/>
            <a:tailEnd type="none" w="med" len="med"/>
          </a:ln>
        </p:spPr>
      </p:cxnSp>
      <p:sp>
        <p:nvSpPr>
          <p:cNvPr id="36874" name="Rounded Rectangle 20489"/>
          <p:cNvSpPr/>
          <p:nvPr/>
        </p:nvSpPr>
        <p:spPr>
          <a:xfrm>
            <a:off x="1223963" y="3617913"/>
            <a:ext cx="2562225" cy="427037"/>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sp>
        <p:nvSpPr>
          <p:cNvPr id="36875" name="Rounded Rectangle 20490"/>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6876" name="Rounded Rectangle 20491"/>
          <p:cNvSpPr/>
          <p:nvPr/>
        </p:nvSpPr>
        <p:spPr>
          <a:xfrm>
            <a:off x="685800" y="4643438"/>
            <a:ext cx="1524000"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2  7</a:t>
            </a:r>
          </a:p>
        </p:txBody>
      </p:sp>
      <p:sp>
        <p:nvSpPr>
          <p:cNvPr id="36877" name="Rounded Rectangle 20492"/>
          <p:cNvSpPr/>
          <p:nvPr/>
        </p:nvSpPr>
        <p:spPr>
          <a:xfrm>
            <a:off x="2824163" y="4643438"/>
            <a:ext cx="1495425" cy="427037"/>
          </a:xfrm>
          <a:prstGeom prst="roundRect">
            <a:avLst>
              <a:gd name="adj" fmla="val 16667"/>
            </a:avLst>
          </a:prstGeom>
          <a:solidFill>
            <a:srgbClr val="99CC99"/>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9  4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4  9</a:t>
            </a:r>
          </a:p>
        </p:txBody>
      </p:sp>
      <p:sp>
        <p:nvSpPr>
          <p:cNvPr id="36878" name="Rounded Rectangle 20493"/>
          <p:cNvSpPr/>
          <p:nvPr/>
        </p:nvSpPr>
        <p:spPr>
          <a:xfrm>
            <a:off x="5162550" y="4643438"/>
            <a:ext cx="138747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6879" name="Rounded Rectangle 20494"/>
          <p:cNvSpPr/>
          <p:nvPr/>
        </p:nvSpPr>
        <p:spPr>
          <a:xfrm>
            <a:off x="72437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6880" name="Rounded Rectangle 20495"/>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36881" name="Rounded Rectangle 20496"/>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36882" name="Rounded Rectangle 20497"/>
          <p:cNvSpPr/>
          <p:nvPr/>
        </p:nvSpPr>
        <p:spPr>
          <a:xfrm>
            <a:off x="5029200" y="5668963"/>
            <a:ext cx="720725"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6883" name="Rounded Rectangle 20498"/>
          <p:cNvSpPr/>
          <p:nvPr/>
        </p:nvSpPr>
        <p:spPr>
          <a:xfrm>
            <a:off x="6016625" y="5668963"/>
            <a:ext cx="693738"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6884" name="Rounded Rectangle 20499"/>
          <p:cNvSpPr/>
          <p:nvPr/>
        </p:nvSpPr>
        <p:spPr>
          <a:xfrm>
            <a:off x="71580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6885" name="Rounded Rectangle 20500"/>
          <p:cNvSpPr/>
          <p:nvPr/>
        </p:nvSpPr>
        <p:spPr>
          <a:xfrm>
            <a:off x="81518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cxnSp>
        <p:nvCxnSpPr>
          <p:cNvPr id="36886" name="Straight Arrow Connector 20501"/>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6887" name="Straight Arrow Connector 20502"/>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6888" name="Straight Arrow Connector 20503"/>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6889" name="Straight Arrow Connector 20504"/>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36890" name="Straight Arrow Connector 20505"/>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6891" name="Straight Arrow Connector 20506"/>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36892" name="Rounded Rectangle 20507"/>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36893" name="Straight Arrow Connector 20508"/>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36894" name="Straight Arrow Connector 20509"/>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36895" name="Straight Connector 20510"/>
          <p:cNvSpPr/>
          <p:nvPr/>
        </p:nvSpPr>
        <p:spPr>
          <a:xfrm flipH="1">
            <a:off x="2894013" y="5181600"/>
            <a:ext cx="384175" cy="381000"/>
          </a:xfrm>
          <a:prstGeom prst="line">
            <a:avLst/>
          </a:prstGeom>
          <a:ln w="76320" cap="flat" cmpd="sng">
            <a:solidFill>
              <a:srgbClr val="006666"/>
            </a:solidFill>
            <a:prstDash val="solid"/>
            <a:miter/>
            <a:headEnd type="triangle" w="med" len="med"/>
            <a:tailEnd type="none" w="med" len="med"/>
          </a:ln>
        </p:spPr>
      </p:sp>
      <p:sp>
        <p:nvSpPr>
          <p:cNvPr id="36896" name="Straight Connector 20511"/>
          <p:cNvSpPr/>
          <p:nvPr/>
        </p:nvSpPr>
        <p:spPr>
          <a:xfrm>
            <a:off x="3886200" y="5181600"/>
            <a:ext cx="381000" cy="381000"/>
          </a:xfrm>
          <a:prstGeom prst="line">
            <a:avLst/>
          </a:prstGeom>
          <a:ln w="76320" cap="flat" cmpd="sng">
            <a:solidFill>
              <a:srgbClr val="006666"/>
            </a:solidFill>
            <a:prstDash val="solid"/>
            <a:miter/>
            <a:headEnd type="triangle" w="med" len="med"/>
            <a:tailEnd type="none" w="med" len="med"/>
          </a:ln>
        </p:spPr>
      </p:sp>
      <p:sp>
        <p:nvSpPr>
          <p:cNvPr id="36897" name="Rounded Rectangle 20512"/>
          <p:cNvSpPr/>
          <p:nvPr/>
        </p:nvSpPr>
        <p:spPr>
          <a:xfrm>
            <a:off x="27384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9</a:t>
            </a:r>
          </a:p>
        </p:txBody>
      </p:sp>
      <p:sp>
        <p:nvSpPr>
          <p:cNvPr id="36898" name="Rounded Rectangle 20513"/>
          <p:cNvSpPr/>
          <p:nvPr/>
        </p:nvSpPr>
        <p:spPr>
          <a:xfrm>
            <a:off x="37322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4</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4</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1504"/>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42</a:t>
            </a:fld>
            <a:endParaRPr lang="en-US" altLang="x-none" sz="2600" b="1" dirty="0" err="1">
              <a:solidFill>
                <a:srgbClr val="FFFFFF"/>
              </a:solidFill>
              <a:latin typeface="Arial" panose="020B0604020202020204" pitchFamily="34" charset="0"/>
            </a:endParaRPr>
          </a:p>
        </p:txBody>
      </p:sp>
      <p:sp>
        <p:nvSpPr>
          <p:cNvPr id="38914" name="Text Box 21505"/>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38915" name="Text Box 21506"/>
          <p:cNvSpPr txBox="1"/>
          <p:nvPr/>
        </p:nvSpPr>
        <p:spPr>
          <a:xfrm>
            <a:off x="8382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Merge</a:t>
            </a:r>
          </a:p>
        </p:txBody>
      </p:sp>
      <p:cxnSp>
        <p:nvCxnSpPr>
          <p:cNvPr id="38916" name="Straight Arrow Connector 21507"/>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8917" name="Straight Arrow Connector 21508"/>
          <p:cNvCxnSpPr/>
          <p:nvPr/>
        </p:nvCxnSpPr>
        <p:spPr>
          <a:xfrm flipH="1" flipV="1">
            <a:off x="2505075" y="4044950"/>
            <a:ext cx="1096963" cy="598488"/>
          </a:xfrm>
          <a:prstGeom prst="straightConnector1">
            <a:avLst/>
          </a:prstGeom>
          <a:ln w="19080" cap="flat" cmpd="sng">
            <a:solidFill>
              <a:srgbClr val="003366"/>
            </a:solidFill>
            <a:prstDash val="solid"/>
            <a:miter/>
            <a:headEnd type="none" w="med" len="med"/>
            <a:tailEnd type="none" w="med" len="med"/>
          </a:ln>
        </p:spPr>
      </p:cxnSp>
      <p:cxnSp>
        <p:nvCxnSpPr>
          <p:cNvPr id="38918" name="Straight Arrow Connector 21509"/>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8919" name="Straight Arrow Connector 21510"/>
          <p:cNvCxnSpPr/>
          <p:nvPr/>
        </p:nvCxnSpPr>
        <p:spPr>
          <a:xfrm flipV="1">
            <a:off x="3092450" y="5070475"/>
            <a:ext cx="511175" cy="598488"/>
          </a:xfrm>
          <a:prstGeom prst="straightConnector1">
            <a:avLst/>
          </a:prstGeom>
          <a:ln w="19080" cap="flat" cmpd="sng">
            <a:solidFill>
              <a:srgbClr val="003366"/>
            </a:solidFill>
            <a:prstDash val="solid"/>
            <a:miter/>
            <a:headEnd type="none" w="med" len="med"/>
            <a:tailEnd type="none" w="med" len="med"/>
          </a:ln>
        </p:spPr>
      </p:cxnSp>
      <p:cxnSp>
        <p:nvCxnSpPr>
          <p:cNvPr id="38920" name="Straight Arrow Connector 21511"/>
          <p:cNvCxnSpPr/>
          <p:nvPr/>
        </p:nvCxnSpPr>
        <p:spPr>
          <a:xfrm>
            <a:off x="1436688" y="5070475"/>
            <a:ext cx="506412" cy="598488"/>
          </a:xfrm>
          <a:prstGeom prst="straightConnector1">
            <a:avLst/>
          </a:prstGeom>
          <a:ln w="19080" cap="flat" cmpd="sng">
            <a:solidFill>
              <a:srgbClr val="003366"/>
            </a:solidFill>
            <a:prstDash val="solid"/>
            <a:miter/>
            <a:headEnd type="none" w="med" len="med"/>
            <a:tailEnd type="none" w="med" len="med"/>
          </a:ln>
        </p:spPr>
      </p:cxnSp>
      <p:cxnSp>
        <p:nvCxnSpPr>
          <p:cNvPr id="38921" name="Straight Arrow Connector 21512"/>
          <p:cNvCxnSpPr/>
          <p:nvPr/>
        </p:nvCxnSpPr>
        <p:spPr>
          <a:xfrm>
            <a:off x="3603625" y="5070475"/>
            <a:ext cx="473075" cy="598488"/>
          </a:xfrm>
          <a:prstGeom prst="straightConnector1">
            <a:avLst/>
          </a:prstGeom>
          <a:ln w="19080" cap="flat" cmpd="sng">
            <a:solidFill>
              <a:srgbClr val="003366"/>
            </a:solidFill>
            <a:prstDash val="solid"/>
            <a:miter/>
            <a:headEnd type="none" w="med" len="med"/>
            <a:tailEnd type="none" w="med" len="med"/>
          </a:ln>
        </p:spPr>
      </p:cxnSp>
      <p:sp>
        <p:nvSpPr>
          <p:cNvPr id="38922" name="Rounded Rectangle 21513"/>
          <p:cNvSpPr/>
          <p:nvPr/>
        </p:nvSpPr>
        <p:spPr>
          <a:xfrm>
            <a:off x="1223963" y="3617913"/>
            <a:ext cx="2562225" cy="427037"/>
          </a:xfrm>
          <a:prstGeom prst="roundRect">
            <a:avLst>
              <a:gd name="adj" fmla="val 16667"/>
            </a:avLst>
          </a:prstGeom>
          <a:solidFill>
            <a:srgbClr val="99CC99"/>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2  4  7  9</a:t>
            </a:r>
          </a:p>
        </p:txBody>
      </p:sp>
      <p:sp>
        <p:nvSpPr>
          <p:cNvPr id="38923" name="Rounded Rectangle 21514"/>
          <p:cNvSpPr/>
          <p:nvPr/>
        </p:nvSpPr>
        <p:spPr>
          <a:xfrm>
            <a:off x="5643563" y="3617913"/>
            <a:ext cx="25622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8924" name="Rounded Rectangle 21515"/>
          <p:cNvSpPr/>
          <p:nvPr/>
        </p:nvSpPr>
        <p:spPr>
          <a:xfrm>
            <a:off x="742950" y="4643438"/>
            <a:ext cx="138747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2  7</a:t>
            </a:r>
          </a:p>
        </p:txBody>
      </p:sp>
      <p:sp>
        <p:nvSpPr>
          <p:cNvPr id="38925" name="Rounded Rectangle 21516"/>
          <p:cNvSpPr/>
          <p:nvPr/>
        </p:nvSpPr>
        <p:spPr>
          <a:xfrm>
            <a:off x="2805113" y="4643438"/>
            <a:ext cx="1595437"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9  4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 4  9</a:t>
            </a:r>
          </a:p>
        </p:txBody>
      </p:sp>
      <p:sp>
        <p:nvSpPr>
          <p:cNvPr id="38926" name="Rounded Rectangle 21517"/>
          <p:cNvSpPr/>
          <p:nvPr/>
        </p:nvSpPr>
        <p:spPr>
          <a:xfrm>
            <a:off x="5162550" y="4643438"/>
            <a:ext cx="138747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8927" name="Rounded Rectangle 21518"/>
          <p:cNvSpPr/>
          <p:nvPr/>
        </p:nvSpPr>
        <p:spPr>
          <a:xfrm>
            <a:off x="7243763" y="4643438"/>
            <a:ext cx="1495425" cy="427037"/>
          </a:xfrm>
          <a:prstGeom prst="roundRect">
            <a:avLst>
              <a:gd name="adj" fmla="val 16667"/>
            </a:avLst>
          </a:prstGeom>
          <a:solidFill>
            <a:srgbClr val="99CC99"/>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99CC99"/>
                </a:solidFill>
                <a:latin typeface="Tahoma" panose="020B0604030504040204" pitchFamily="32" charset="0"/>
              </a:rPr>
              <a:t> </a:t>
            </a:r>
          </a:p>
        </p:txBody>
      </p:sp>
      <p:sp>
        <p:nvSpPr>
          <p:cNvPr id="38928" name="Rounded Rectangle 21519"/>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38929" name="Rounded Rectangle 21520"/>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38930" name="Rounded Rectangle 21521"/>
          <p:cNvSpPr/>
          <p:nvPr/>
        </p:nvSpPr>
        <p:spPr>
          <a:xfrm>
            <a:off x="27384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9</a:t>
            </a:r>
          </a:p>
        </p:txBody>
      </p:sp>
      <p:sp>
        <p:nvSpPr>
          <p:cNvPr id="38931" name="Rounded Rectangle 21522"/>
          <p:cNvSpPr/>
          <p:nvPr/>
        </p:nvSpPr>
        <p:spPr>
          <a:xfrm>
            <a:off x="37322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4</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4</a:t>
            </a:r>
          </a:p>
        </p:txBody>
      </p:sp>
      <p:sp>
        <p:nvSpPr>
          <p:cNvPr id="38932" name="Rounded Rectangle 21523"/>
          <p:cNvSpPr/>
          <p:nvPr/>
        </p:nvSpPr>
        <p:spPr>
          <a:xfrm>
            <a:off x="5029200" y="5668963"/>
            <a:ext cx="720725"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8933" name="Rounded Rectangle 21524"/>
          <p:cNvSpPr/>
          <p:nvPr/>
        </p:nvSpPr>
        <p:spPr>
          <a:xfrm>
            <a:off x="6016625" y="5668963"/>
            <a:ext cx="693738"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8934" name="Rounded Rectangle 21525"/>
          <p:cNvSpPr/>
          <p:nvPr/>
        </p:nvSpPr>
        <p:spPr>
          <a:xfrm>
            <a:off x="7158038" y="5668963"/>
            <a:ext cx="70643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sp>
        <p:nvSpPr>
          <p:cNvPr id="38935" name="Rounded Rectangle 21526"/>
          <p:cNvSpPr/>
          <p:nvPr/>
        </p:nvSpPr>
        <p:spPr>
          <a:xfrm>
            <a:off x="8151813" y="5668963"/>
            <a:ext cx="687387" cy="427037"/>
          </a:xfrm>
          <a:prstGeom prst="roundRect">
            <a:avLst>
              <a:gd name="adj" fmla="val 16667"/>
            </a:avLst>
          </a:prstGeom>
          <a:solidFill>
            <a:srgbClr val="CC99FF"/>
          </a:solidFill>
          <a:ln w="19080" cap="flat" cmpd="sng">
            <a:solidFill>
              <a:srgbClr val="003366"/>
            </a:solidFill>
            <a:prstDash val="dash"/>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CC99FF"/>
                </a:solidFill>
                <a:latin typeface="Tahoma" panose="020B0604030504040204" pitchFamily="32" charset="0"/>
              </a:rPr>
              <a:t> </a:t>
            </a:r>
          </a:p>
        </p:txBody>
      </p:sp>
      <p:cxnSp>
        <p:nvCxnSpPr>
          <p:cNvPr id="38936" name="Straight Arrow Connector 21527"/>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38937" name="Straight Arrow Connector 21528"/>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38938" name="Straight Arrow Connector 21529"/>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38939" name="Straight Arrow Connector 21530"/>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38940" name="Straight Arrow Connector 21531"/>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38941" name="Straight Arrow Connector 21532"/>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38942" name="Rounded Rectangle 21533"/>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38943" name="Straight Arrow Connector 21534"/>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38944" name="Straight Arrow Connector 21535"/>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38945" name="Straight Connector 21536"/>
          <p:cNvSpPr/>
          <p:nvPr/>
        </p:nvSpPr>
        <p:spPr>
          <a:xfrm flipH="1">
            <a:off x="1141413" y="4191000"/>
            <a:ext cx="612775" cy="304800"/>
          </a:xfrm>
          <a:prstGeom prst="line">
            <a:avLst/>
          </a:prstGeom>
          <a:ln w="76320" cap="flat" cmpd="sng">
            <a:solidFill>
              <a:srgbClr val="006666"/>
            </a:solidFill>
            <a:prstDash val="solid"/>
            <a:miter/>
            <a:headEnd type="triangle" w="med" len="med"/>
            <a:tailEnd type="none" w="med" len="med"/>
          </a:ln>
        </p:spPr>
      </p:sp>
      <p:sp>
        <p:nvSpPr>
          <p:cNvPr id="38946" name="Straight Connector 21537"/>
          <p:cNvSpPr/>
          <p:nvPr/>
        </p:nvSpPr>
        <p:spPr>
          <a:xfrm>
            <a:off x="3276600" y="4191000"/>
            <a:ext cx="609600" cy="304800"/>
          </a:xfrm>
          <a:prstGeom prst="line">
            <a:avLst/>
          </a:prstGeom>
          <a:ln w="76320" cap="flat" cmpd="sng">
            <a:solidFill>
              <a:srgbClr val="006666"/>
            </a:solidFill>
            <a:prstDash val="solid"/>
            <a:miter/>
            <a:headEnd type="triangle" w="med" len="med"/>
            <a:tailEnd type="none" w="med" len="med"/>
          </a:ln>
        </p:spPr>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2528"/>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43</a:t>
            </a:fld>
            <a:endParaRPr lang="en-US" altLang="x-none" sz="2600" b="1" dirty="0" err="1">
              <a:solidFill>
                <a:srgbClr val="FFFFFF"/>
              </a:solidFill>
              <a:latin typeface="Arial" panose="020B0604020202020204" pitchFamily="34" charset="0"/>
            </a:endParaRPr>
          </a:p>
        </p:txBody>
      </p:sp>
      <p:sp>
        <p:nvSpPr>
          <p:cNvPr id="40962" name="Text Box 22529"/>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40963" name="Text Box 22530"/>
          <p:cNvSpPr txBox="1"/>
          <p:nvPr/>
        </p:nvSpPr>
        <p:spPr>
          <a:xfrm>
            <a:off x="838200" y="19050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Recursive call, …, merge, merge</a:t>
            </a:r>
          </a:p>
        </p:txBody>
      </p:sp>
      <p:cxnSp>
        <p:nvCxnSpPr>
          <p:cNvPr id="40964" name="Straight Arrow Connector 22531"/>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40965" name="Straight Arrow Connector 22532"/>
          <p:cNvCxnSpPr/>
          <p:nvPr/>
        </p:nvCxnSpPr>
        <p:spPr>
          <a:xfrm flipH="1" flipV="1">
            <a:off x="2505075" y="4044950"/>
            <a:ext cx="1096963" cy="598488"/>
          </a:xfrm>
          <a:prstGeom prst="straightConnector1">
            <a:avLst/>
          </a:prstGeom>
          <a:ln w="19080" cap="flat" cmpd="sng">
            <a:solidFill>
              <a:srgbClr val="003366"/>
            </a:solidFill>
            <a:prstDash val="solid"/>
            <a:miter/>
            <a:headEnd type="none" w="med" len="med"/>
            <a:tailEnd type="none" w="med" len="med"/>
          </a:ln>
        </p:spPr>
      </p:cxnSp>
      <p:cxnSp>
        <p:nvCxnSpPr>
          <p:cNvPr id="40966" name="Straight Arrow Connector 22533"/>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40967" name="Straight Arrow Connector 22534"/>
          <p:cNvCxnSpPr/>
          <p:nvPr/>
        </p:nvCxnSpPr>
        <p:spPr>
          <a:xfrm flipV="1">
            <a:off x="3092450" y="5070475"/>
            <a:ext cx="511175" cy="598488"/>
          </a:xfrm>
          <a:prstGeom prst="straightConnector1">
            <a:avLst/>
          </a:prstGeom>
          <a:ln w="19080" cap="flat" cmpd="sng">
            <a:solidFill>
              <a:srgbClr val="003366"/>
            </a:solidFill>
            <a:prstDash val="solid"/>
            <a:miter/>
            <a:headEnd type="none" w="med" len="med"/>
            <a:tailEnd type="none" w="med" len="med"/>
          </a:ln>
        </p:spPr>
      </p:cxnSp>
      <p:cxnSp>
        <p:nvCxnSpPr>
          <p:cNvPr id="40968" name="Straight Arrow Connector 22535"/>
          <p:cNvCxnSpPr/>
          <p:nvPr/>
        </p:nvCxnSpPr>
        <p:spPr>
          <a:xfrm>
            <a:off x="1436688" y="5070475"/>
            <a:ext cx="506412" cy="598488"/>
          </a:xfrm>
          <a:prstGeom prst="straightConnector1">
            <a:avLst/>
          </a:prstGeom>
          <a:ln w="19080" cap="flat" cmpd="sng">
            <a:solidFill>
              <a:srgbClr val="003366"/>
            </a:solidFill>
            <a:prstDash val="solid"/>
            <a:miter/>
            <a:headEnd type="none" w="med" len="med"/>
            <a:tailEnd type="none" w="med" len="med"/>
          </a:ln>
        </p:spPr>
      </p:cxnSp>
      <p:cxnSp>
        <p:nvCxnSpPr>
          <p:cNvPr id="40969" name="Straight Arrow Connector 22536"/>
          <p:cNvCxnSpPr/>
          <p:nvPr/>
        </p:nvCxnSpPr>
        <p:spPr>
          <a:xfrm>
            <a:off x="3603625" y="5070475"/>
            <a:ext cx="473075" cy="598488"/>
          </a:xfrm>
          <a:prstGeom prst="straightConnector1">
            <a:avLst/>
          </a:prstGeom>
          <a:ln w="19080" cap="flat" cmpd="sng">
            <a:solidFill>
              <a:srgbClr val="003366"/>
            </a:solidFill>
            <a:prstDash val="solid"/>
            <a:miter/>
            <a:headEnd type="none" w="med" len="med"/>
            <a:tailEnd type="none" w="med" len="med"/>
          </a:ln>
        </p:spPr>
      </p:cxnSp>
      <p:sp>
        <p:nvSpPr>
          <p:cNvPr id="40970" name="Rounded Rectangle 22537"/>
          <p:cNvSpPr/>
          <p:nvPr/>
        </p:nvSpPr>
        <p:spPr>
          <a:xfrm>
            <a:off x="1223963" y="3617913"/>
            <a:ext cx="256222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2  4  7  9</a:t>
            </a:r>
          </a:p>
        </p:txBody>
      </p:sp>
      <p:sp>
        <p:nvSpPr>
          <p:cNvPr id="40971" name="Rounded Rectangle 22538"/>
          <p:cNvSpPr/>
          <p:nvPr/>
        </p:nvSpPr>
        <p:spPr>
          <a:xfrm>
            <a:off x="5643563" y="3617913"/>
            <a:ext cx="2562225" cy="427037"/>
          </a:xfrm>
          <a:prstGeom prst="roundRect">
            <a:avLst>
              <a:gd name="adj" fmla="val 16667"/>
            </a:avLst>
          </a:prstGeom>
          <a:solidFill>
            <a:srgbClr val="99CC99"/>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3  8  6  1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 1  3  6  8</a:t>
            </a:r>
          </a:p>
        </p:txBody>
      </p:sp>
      <p:sp>
        <p:nvSpPr>
          <p:cNvPr id="40972" name="Rounded Rectangle 22539"/>
          <p:cNvSpPr/>
          <p:nvPr/>
        </p:nvSpPr>
        <p:spPr>
          <a:xfrm>
            <a:off x="742950" y="4643438"/>
            <a:ext cx="138747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2  7</a:t>
            </a:r>
          </a:p>
        </p:txBody>
      </p:sp>
      <p:sp>
        <p:nvSpPr>
          <p:cNvPr id="40973" name="Rounded Rectangle 22540"/>
          <p:cNvSpPr/>
          <p:nvPr/>
        </p:nvSpPr>
        <p:spPr>
          <a:xfrm>
            <a:off x="2805113" y="4643438"/>
            <a:ext cx="1595437"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9  4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 4  9</a:t>
            </a:r>
          </a:p>
        </p:txBody>
      </p:sp>
      <p:sp>
        <p:nvSpPr>
          <p:cNvPr id="40974" name="Rounded Rectangle 22541"/>
          <p:cNvSpPr/>
          <p:nvPr/>
        </p:nvSpPr>
        <p:spPr>
          <a:xfrm>
            <a:off x="5162550" y="4643438"/>
            <a:ext cx="138747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3  8</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3  8</a:t>
            </a:r>
          </a:p>
        </p:txBody>
      </p:sp>
      <p:sp>
        <p:nvSpPr>
          <p:cNvPr id="40975" name="Rounded Rectangle 22542"/>
          <p:cNvSpPr/>
          <p:nvPr/>
        </p:nvSpPr>
        <p:spPr>
          <a:xfrm>
            <a:off x="7243763" y="4643438"/>
            <a:ext cx="149542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6  1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1  6</a:t>
            </a:r>
          </a:p>
        </p:txBody>
      </p:sp>
      <p:sp>
        <p:nvSpPr>
          <p:cNvPr id="40976" name="Rounded Rectangle 22543"/>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40977" name="Rounded Rectangle 22544"/>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40978" name="Rounded Rectangle 22545"/>
          <p:cNvSpPr/>
          <p:nvPr/>
        </p:nvSpPr>
        <p:spPr>
          <a:xfrm>
            <a:off x="27384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9</a:t>
            </a:r>
          </a:p>
        </p:txBody>
      </p:sp>
      <p:sp>
        <p:nvSpPr>
          <p:cNvPr id="40979" name="Rounded Rectangle 22546"/>
          <p:cNvSpPr/>
          <p:nvPr/>
        </p:nvSpPr>
        <p:spPr>
          <a:xfrm>
            <a:off x="37322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4</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4</a:t>
            </a:r>
          </a:p>
        </p:txBody>
      </p:sp>
      <p:sp>
        <p:nvSpPr>
          <p:cNvPr id="40980" name="Rounded Rectangle 22547"/>
          <p:cNvSpPr/>
          <p:nvPr/>
        </p:nvSpPr>
        <p:spPr>
          <a:xfrm>
            <a:off x="50292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3</a:t>
            </a:r>
          </a:p>
        </p:txBody>
      </p:sp>
      <p:sp>
        <p:nvSpPr>
          <p:cNvPr id="40981" name="Rounded Rectangle 22548"/>
          <p:cNvSpPr/>
          <p:nvPr/>
        </p:nvSpPr>
        <p:spPr>
          <a:xfrm>
            <a:off x="6016625" y="5668963"/>
            <a:ext cx="693738"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8</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8</a:t>
            </a:r>
          </a:p>
        </p:txBody>
      </p:sp>
      <p:sp>
        <p:nvSpPr>
          <p:cNvPr id="40982" name="Rounded Rectangle 22549"/>
          <p:cNvSpPr/>
          <p:nvPr/>
        </p:nvSpPr>
        <p:spPr>
          <a:xfrm>
            <a:off x="71580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6</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6</a:t>
            </a:r>
          </a:p>
        </p:txBody>
      </p:sp>
      <p:sp>
        <p:nvSpPr>
          <p:cNvPr id="40983" name="Rounded Rectangle 22550"/>
          <p:cNvSpPr/>
          <p:nvPr/>
        </p:nvSpPr>
        <p:spPr>
          <a:xfrm>
            <a:off x="81518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1</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1</a:t>
            </a:r>
          </a:p>
        </p:txBody>
      </p:sp>
      <p:cxnSp>
        <p:nvCxnSpPr>
          <p:cNvPr id="40984" name="Straight Arrow Connector 22551"/>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40985" name="Straight Arrow Connector 22552"/>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40986" name="Straight Arrow Connector 22553"/>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40987" name="Straight Arrow Connector 22554"/>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40988" name="Straight Arrow Connector 22555"/>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40989" name="Straight Arrow Connector 22556"/>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40990" name="Rounded Rectangle 22557"/>
          <p:cNvSpPr/>
          <p:nvPr/>
        </p:nvSpPr>
        <p:spPr>
          <a:xfrm>
            <a:off x="2286000" y="2590800"/>
            <a:ext cx="4876800" cy="430213"/>
          </a:xfrm>
          <a:prstGeom prst="roundRect">
            <a:avLst>
              <a:gd name="adj" fmla="val 16667"/>
            </a:avLst>
          </a:prstGeom>
          <a:solidFill>
            <a:srgbClr val="99CC99"/>
          </a:solidFill>
          <a:ln w="19080" cap="flat" cmpd="sng">
            <a:solidFill>
              <a:srgbClr val="0033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99CC99"/>
                </a:solidFill>
                <a:latin typeface="Tahoma" panose="020B0604030504040204" pitchFamily="32" charset="0"/>
              </a:rPr>
              <a:t>                                     </a:t>
            </a:r>
          </a:p>
        </p:txBody>
      </p:sp>
      <p:cxnSp>
        <p:nvCxnSpPr>
          <p:cNvPr id="40991" name="Straight Arrow Connector 22558"/>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40992" name="Straight Arrow Connector 22559"/>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40993" name="Straight Connector 22560"/>
          <p:cNvSpPr/>
          <p:nvPr/>
        </p:nvSpPr>
        <p:spPr>
          <a:xfrm flipH="1">
            <a:off x="5561013" y="4191000"/>
            <a:ext cx="612775" cy="304800"/>
          </a:xfrm>
          <a:prstGeom prst="line">
            <a:avLst/>
          </a:prstGeom>
          <a:ln w="76320" cap="flat" cmpd="sng">
            <a:solidFill>
              <a:srgbClr val="006666"/>
            </a:solidFill>
            <a:prstDash val="solid"/>
            <a:miter/>
            <a:headEnd type="triangle" w="med" len="med"/>
            <a:tailEnd type="none" w="med" len="med"/>
          </a:ln>
        </p:spPr>
      </p:sp>
      <p:sp>
        <p:nvSpPr>
          <p:cNvPr id="40994" name="Straight Connector 22561"/>
          <p:cNvSpPr/>
          <p:nvPr/>
        </p:nvSpPr>
        <p:spPr>
          <a:xfrm>
            <a:off x="7696200" y="4191000"/>
            <a:ext cx="609600" cy="304800"/>
          </a:xfrm>
          <a:prstGeom prst="line">
            <a:avLst/>
          </a:prstGeom>
          <a:ln w="76320" cap="flat" cmpd="sng">
            <a:solidFill>
              <a:srgbClr val="006666"/>
            </a:solidFill>
            <a:prstDash val="solid"/>
            <a:miter/>
            <a:headEnd type="triangle" w="med" len="med"/>
            <a:tailEnd type="none" w="med" len="med"/>
          </a:ln>
        </p:spPr>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23552"/>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44</a:t>
            </a:fld>
            <a:endParaRPr lang="en-US" altLang="x-none" sz="2600" b="1" dirty="0" err="1">
              <a:solidFill>
                <a:srgbClr val="FFFFFF"/>
              </a:solidFill>
              <a:latin typeface="Arial" panose="020B0604020202020204" pitchFamily="34" charset="0"/>
            </a:endParaRPr>
          </a:p>
        </p:txBody>
      </p:sp>
      <p:sp>
        <p:nvSpPr>
          <p:cNvPr id="43010" name="Text Box 23553"/>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Execution Example (cont.)</a:t>
            </a:r>
          </a:p>
        </p:txBody>
      </p:sp>
      <p:sp>
        <p:nvSpPr>
          <p:cNvPr id="43011" name="Text Box 23554"/>
          <p:cNvSpPr txBox="1"/>
          <p:nvPr/>
        </p:nvSpPr>
        <p:spPr>
          <a:xfrm>
            <a:off x="838200" y="1981200"/>
            <a:ext cx="7772400" cy="519113"/>
          </a:xfrm>
          <a:prstGeom prst="rect">
            <a:avLst/>
          </a:prstGeom>
          <a:noFill/>
          <a:ln w="9525">
            <a:noFill/>
          </a:ln>
        </p:spPr>
        <p:txBody>
          <a:bodyPr wrap="square" lIns="91440" tIns="45720" rIns="91440" bIns="45720" anchor="t" anchorCtr="0"/>
          <a:lstStyle/>
          <a:p>
            <a:pPr marL="341630" indent="-341630" defTabSz="457200">
              <a:spcBef>
                <a:spcPts val="700"/>
              </a:spcBef>
              <a:buClr>
                <a:srgbClr val="003366"/>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003366"/>
                </a:solidFill>
                <a:latin typeface="Arial" panose="020B0604020202020204" pitchFamily="34" charset="0"/>
              </a:rPr>
              <a:t>Merge</a:t>
            </a:r>
          </a:p>
        </p:txBody>
      </p:sp>
      <p:cxnSp>
        <p:nvCxnSpPr>
          <p:cNvPr id="43012" name="Straight Arrow Connector 23555"/>
          <p:cNvCxnSpPr/>
          <p:nvPr/>
        </p:nvCxnSpPr>
        <p:spPr>
          <a:xfrm flipV="1">
            <a:off x="14366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43013" name="Straight Arrow Connector 23556"/>
          <p:cNvCxnSpPr/>
          <p:nvPr/>
        </p:nvCxnSpPr>
        <p:spPr>
          <a:xfrm flipH="1" flipV="1">
            <a:off x="2505075" y="4044950"/>
            <a:ext cx="1096963" cy="598488"/>
          </a:xfrm>
          <a:prstGeom prst="straightConnector1">
            <a:avLst/>
          </a:prstGeom>
          <a:ln w="19080" cap="flat" cmpd="sng">
            <a:solidFill>
              <a:srgbClr val="003366"/>
            </a:solidFill>
            <a:prstDash val="solid"/>
            <a:miter/>
            <a:headEnd type="none" w="med" len="med"/>
            <a:tailEnd type="none" w="med" len="med"/>
          </a:ln>
        </p:spPr>
      </p:cxnSp>
      <p:cxnSp>
        <p:nvCxnSpPr>
          <p:cNvPr id="43014" name="Straight Arrow Connector 23557"/>
          <p:cNvCxnSpPr/>
          <p:nvPr/>
        </p:nvCxnSpPr>
        <p:spPr>
          <a:xfrm flipV="1">
            <a:off x="9699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43015" name="Straight Arrow Connector 23558"/>
          <p:cNvCxnSpPr/>
          <p:nvPr/>
        </p:nvCxnSpPr>
        <p:spPr>
          <a:xfrm flipV="1">
            <a:off x="3092450" y="5070475"/>
            <a:ext cx="511175" cy="598488"/>
          </a:xfrm>
          <a:prstGeom prst="straightConnector1">
            <a:avLst/>
          </a:prstGeom>
          <a:ln w="19080" cap="flat" cmpd="sng">
            <a:solidFill>
              <a:srgbClr val="003366"/>
            </a:solidFill>
            <a:prstDash val="solid"/>
            <a:miter/>
            <a:headEnd type="none" w="med" len="med"/>
            <a:tailEnd type="none" w="med" len="med"/>
          </a:ln>
        </p:spPr>
      </p:cxnSp>
      <p:cxnSp>
        <p:nvCxnSpPr>
          <p:cNvPr id="43016" name="Straight Arrow Connector 23559"/>
          <p:cNvCxnSpPr/>
          <p:nvPr/>
        </p:nvCxnSpPr>
        <p:spPr>
          <a:xfrm>
            <a:off x="1436688" y="5070475"/>
            <a:ext cx="506412" cy="598488"/>
          </a:xfrm>
          <a:prstGeom prst="straightConnector1">
            <a:avLst/>
          </a:prstGeom>
          <a:ln w="19080" cap="flat" cmpd="sng">
            <a:solidFill>
              <a:srgbClr val="003366"/>
            </a:solidFill>
            <a:prstDash val="solid"/>
            <a:miter/>
            <a:headEnd type="none" w="med" len="med"/>
            <a:tailEnd type="none" w="med" len="med"/>
          </a:ln>
        </p:spPr>
      </p:cxnSp>
      <p:cxnSp>
        <p:nvCxnSpPr>
          <p:cNvPr id="43017" name="Straight Arrow Connector 23560"/>
          <p:cNvCxnSpPr/>
          <p:nvPr/>
        </p:nvCxnSpPr>
        <p:spPr>
          <a:xfrm>
            <a:off x="3603625" y="5070475"/>
            <a:ext cx="473075" cy="598488"/>
          </a:xfrm>
          <a:prstGeom prst="straightConnector1">
            <a:avLst/>
          </a:prstGeom>
          <a:ln w="19080" cap="flat" cmpd="sng">
            <a:solidFill>
              <a:srgbClr val="003366"/>
            </a:solidFill>
            <a:prstDash val="solid"/>
            <a:miter/>
            <a:headEnd type="none" w="med" len="med"/>
            <a:tailEnd type="none" w="med" len="med"/>
          </a:ln>
        </p:spPr>
      </p:cxnSp>
      <p:sp>
        <p:nvSpPr>
          <p:cNvPr id="43018" name="Rounded Rectangle 23561"/>
          <p:cNvSpPr/>
          <p:nvPr/>
        </p:nvSpPr>
        <p:spPr>
          <a:xfrm>
            <a:off x="1223963" y="3617913"/>
            <a:ext cx="256222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 7  2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9  4</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2  4  7  9</a:t>
            </a:r>
          </a:p>
        </p:txBody>
      </p:sp>
      <p:sp>
        <p:nvSpPr>
          <p:cNvPr id="43019" name="Rounded Rectangle 23562"/>
          <p:cNvSpPr/>
          <p:nvPr/>
        </p:nvSpPr>
        <p:spPr>
          <a:xfrm>
            <a:off x="5643563" y="3617913"/>
            <a:ext cx="256222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3  8  6  1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 1  3  6  8</a:t>
            </a:r>
          </a:p>
        </p:txBody>
      </p:sp>
      <p:sp>
        <p:nvSpPr>
          <p:cNvPr id="43020" name="Rounded Rectangle 23563"/>
          <p:cNvSpPr/>
          <p:nvPr/>
        </p:nvSpPr>
        <p:spPr>
          <a:xfrm>
            <a:off x="742950" y="4643438"/>
            <a:ext cx="138747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2</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2  7</a:t>
            </a:r>
          </a:p>
        </p:txBody>
      </p:sp>
      <p:sp>
        <p:nvSpPr>
          <p:cNvPr id="43021" name="Rounded Rectangle 23564"/>
          <p:cNvSpPr/>
          <p:nvPr/>
        </p:nvSpPr>
        <p:spPr>
          <a:xfrm>
            <a:off x="2805113" y="4643438"/>
            <a:ext cx="1595437"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9  4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99CC99"/>
                </a:solidFill>
                <a:latin typeface="Tahoma" panose="020B0604030504040204" pitchFamily="32" charset="0"/>
              </a:rPr>
              <a:t> </a:t>
            </a:r>
            <a:r>
              <a:rPr lang="en-US" altLang="x-none" sz="1800" dirty="0" err="1">
                <a:solidFill>
                  <a:srgbClr val="006666"/>
                </a:solidFill>
                <a:latin typeface="Tahoma" panose="020B0604030504040204" pitchFamily="32" charset="0"/>
              </a:rPr>
              <a:t> 4  9</a:t>
            </a:r>
          </a:p>
        </p:txBody>
      </p:sp>
      <p:sp>
        <p:nvSpPr>
          <p:cNvPr id="43022" name="Rounded Rectangle 23565"/>
          <p:cNvSpPr/>
          <p:nvPr/>
        </p:nvSpPr>
        <p:spPr>
          <a:xfrm>
            <a:off x="5162550" y="4643438"/>
            <a:ext cx="138747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3  8</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3  8</a:t>
            </a:r>
          </a:p>
        </p:txBody>
      </p:sp>
      <p:sp>
        <p:nvSpPr>
          <p:cNvPr id="43023" name="Rounded Rectangle 23566"/>
          <p:cNvSpPr/>
          <p:nvPr/>
        </p:nvSpPr>
        <p:spPr>
          <a:xfrm>
            <a:off x="7243763" y="4643438"/>
            <a:ext cx="1495425" cy="427037"/>
          </a:xfrm>
          <a:prstGeom prst="roundRect">
            <a:avLst>
              <a:gd name="adj" fmla="val 16667"/>
            </a:avLst>
          </a:prstGeom>
          <a:solidFill>
            <a:srgbClr val="99CC99"/>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6  1 </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1  6</a:t>
            </a:r>
          </a:p>
        </p:txBody>
      </p:sp>
      <p:sp>
        <p:nvSpPr>
          <p:cNvPr id="43024" name="Rounded Rectangle 23567"/>
          <p:cNvSpPr/>
          <p:nvPr/>
        </p:nvSpPr>
        <p:spPr>
          <a:xfrm>
            <a:off x="6096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7</a:t>
            </a:r>
          </a:p>
        </p:txBody>
      </p:sp>
      <p:sp>
        <p:nvSpPr>
          <p:cNvPr id="43025" name="Rounded Rectangle 23568"/>
          <p:cNvSpPr/>
          <p:nvPr/>
        </p:nvSpPr>
        <p:spPr>
          <a:xfrm>
            <a:off x="1524000" y="5668963"/>
            <a:ext cx="838200"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2</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2</a:t>
            </a:r>
          </a:p>
        </p:txBody>
      </p:sp>
      <p:sp>
        <p:nvSpPr>
          <p:cNvPr id="43026" name="Rounded Rectangle 23569"/>
          <p:cNvSpPr/>
          <p:nvPr/>
        </p:nvSpPr>
        <p:spPr>
          <a:xfrm>
            <a:off x="27384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9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9</a:t>
            </a:r>
          </a:p>
        </p:txBody>
      </p:sp>
      <p:sp>
        <p:nvSpPr>
          <p:cNvPr id="43027" name="Rounded Rectangle 23570"/>
          <p:cNvSpPr/>
          <p:nvPr/>
        </p:nvSpPr>
        <p:spPr>
          <a:xfrm>
            <a:off x="37322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4</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6666"/>
                </a:solidFill>
                <a:latin typeface="Tahoma" panose="020B0604030504040204" pitchFamily="32" charset="0"/>
              </a:rPr>
              <a:t> 4</a:t>
            </a:r>
          </a:p>
        </p:txBody>
      </p:sp>
      <p:sp>
        <p:nvSpPr>
          <p:cNvPr id="43028" name="Rounded Rectangle 23571"/>
          <p:cNvSpPr/>
          <p:nvPr/>
        </p:nvSpPr>
        <p:spPr>
          <a:xfrm>
            <a:off x="5029200" y="5668963"/>
            <a:ext cx="720725"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3</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3</a:t>
            </a:r>
          </a:p>
        </p:txBody>
      </p:sp>
      <p:sp>
        <p:nvSpPr>
          <p:cNvPr id="43029" name="Rounded Rectangle 23572"/>
          <p:cNvSpPr/>
          <p:nvPr/>
        </p:nvSpPr>
        <p:spPr>
          <a:xfrm>
            <a:off x="6016625" y="5668963"/>
            <a:ext cx="693738"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8</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8</a:t>
            </a:r>
          </a:p>
        </p:txBody>
      </p:sp>
      <p:sp>
        <p:nvSpPr>
          <p:cNvPr id="43030" name="Rounded Rectangle 23573"/>
          <p:cNvSpPr/>
          <p:nvPr/>
        </p:nvSpPr>
        <p:spPr>
          <a:xfrm>
            <a:off x="7158038" y="5668963"/>
            <a:ext cx="70643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6</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6</a:t>
            </a:r>
          </a:p>
        </p:txBody>
      </p:sp>
      <p:sp>
        <p:nvSpPr>
          <p:cNvPr id="43031" name="Rounded Rectangle 23574"/>
          <p:cNvSpPr/>
          <p:nvPr/>
        </p:nvSpPr>
        <p:spPr>
          <a:xfrm>
            <a:off x="8151813" y="5668963"/>
            <a:ext cx="687387" cy="427037"/>
          </a:xfrm>
          <a:prstGeom prst="roundRect">
            <a:avLst>
              <a:gd name="adj" fmla="val 16667"/>
            </a:avLst>
          </a:prstGeom>
          <a:solidFill>
            <a:srgbClr val="CC99FF"/>
          </a:solidFill>
          <a:ln w="1908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1</a:t>
            </a:r>
            <a:r>
              <a:rPr lang="en-US" altLang="x-none" sz="1800" dirty="0" err="1">
                <a:solidFill>
                  <a:srgbClr val="CC99FF"/>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CC99FF"/>
                </a:solidFill>
                <a:latin typeface="Tahoma" panose="020B0604030504040204" pitchFamily="32" charset="0"/>
              </a:rPr>
              <a:t> </a:t>
            </a:r>
            <a:r>
              <a:rPr lang="en-US" altLang="x-none" sz="1800" dirty="0" err="1">
                <a:solidFill>
                  <a:srgbClr val="006666"/>
                </a:solidFill>
                <a:latin typeface="Tahoma" panose="020B0604030504040204" pitchFamily="32" charset="0"/>
              </a:rPr>
              <a:t>1</a:t>
            </a:r>
          </a:p>
        </p:txBody>
      </p:sp>
      <p:cxnSp>
        <p:nvCxnSpPr>
          <p:cNvPr id="43032" name="Straight Arrow Connector 23575"/>
          <p:cNvCxnSpPr/>
          <p:nvPr/>
        </p:nvCxnSpPr>
        <p:spPr>
          <a:xfrm flipV="1">
            <a:off x="5856288" y="4044950"/>
            <a:ext cx="1068387" cy="598488"/>
          </a:xfrm>
          <a:prstGeom prst="straightConnector1">
            <a:avLst/>
          </a:prstGeom>
          <a:ln w="19080" cap="flat" cmpd="sng">
            <a:solidFill>
              <a:srgbClr val="003366"/>
            </a:solidFill>
            <a:prstDash val="solid"/>
            <a:miter/>
            <a:headEnd type="none" w="med" len="med"/>
            <a:tailEnd type="none" w="med" len="med"/>
          </a:ln>
        </p:spPr>
      </p:cxnSp>
      <p:cxnSp>
        <p:nvCxnSpPr>
          <p:cNvPr id="43033" name="Straight Arrow Connector 23576"/>
          <p:cNvCxnSpPr/>
          <p:nvPr/>
        </p:nvCxnSpPr>
        <p:spPr>
          <a:xfrm flipH="1" flipV="1">
            <a:off x="6924675" y="4044950"/>
            <a:ext cx="1066800" cy="598488"/>
          </a:xfrm>
          <a:prstGeom prst="straightConnector1">
            <a:avLst/>
          </a:prstGeom>
          <a:ln w="19080" cap="flat" cmpd="sng">
            <a:solidFill>
              <a:srgbClr val="003366"/>
            </a:solidFill>
            <a:prstDash val="solid"/>
            <a:miter/>
            <a:headEnd type="none" w="med" len="med"/>
            <a:tailEnd type="none" w="med" len="med"/>
          </a:ln>
        </p:spPr>
      </p:cxnSp>
      <p:cxnSp>
        <p:nvCxnSpPr>
          <p:cNvPr id="43034" name="Straight Arrow Connector 23577"/>
          <p:cNvCxnSpPr/>
          <p:nvPr/>
        </p:nvCxnSpPr>
        <p:spPr>
          <a:xfrm flipV="1">
            <a:off x="5389563" y="5070475"/>
            <a:ext cx="466725" cy="598488"/>
          </a:xfrm>
          <a:prstGeom prst="straightConnector1">
            <a:avLst/>
          </a:prstGeom>
          <a:ln w="19080" cap="flat" cmpd="sng">
            <a:solidFill>
              <a:srgbClr val="003366"/>
            </a:solidFill>
            <a:prstDash val="solid"/>
            <a:miter/>
            <a:headEnd type="none" w="med" len="med"/>
            <a:tailEnd type="none" w="med" len="med"/>
          </a:ln>
        </p:spPr>
      </p:cxnSp>
      <p:cxnSp>
        <p:nvCxnSpPr>
          <p:cNvPr id="43035" name="Straight Arrow Connector 23578"/>
          <p:cNvCxnSpPr/>
          <p:nvPr/>
        </p:nvCxnSpPr>
        <p:spPr>
          <a:xfrm flipV="1">
            <a:off x="7510463" y="5070475"/>
            <a:ext cx="481012" cy="598488"/>
          </a:xfrm>
          <a:prstGeom prst="straightConnector1">
            <a:avLst/>
          </a:prstGeom>
          <a:ln w="19080" cap="flat" cmpd="sng">
            <a:solidFill>
              <a:srgbClr val="003366"/>
            </a:solidFill>
            <a:prstDash val="solid"/>
            <a:miter/>
            <a:headEnd type="none" w="med" len="med"/>
            <a:tailEnd type="none" w="med" len="med"/>
          </a:ln>
        </p:spPr>
      </p:cxnSp>
      <p:cxnSp>
        <p:nvCxnSpPr>
          <p:cNvPr id="43036" name="Straight Arrow Connector 23579"/>
          <p:cNvCxnSpPr/>
          <p:nvPr/>
        </p:nvCxnSpPr>
        <p:spPr>
          <a:xfrm>
            <a:off x="5856288" y="5070475"/>
            <a:ext cx="508000" cy="598488"/>
          </a:xfrm>
          <a:prstGeom prst="straightConnector1">
            <a:avLst/>
          </a:prstGeom>
          <a:ln w="19080" cap="flat" cmpd="sng">
            <a:solidFill>
              <a:srgbClr val="003366"/>
            </a:solidFill>
            <a:prstDash val="solid"/>
            <a:miter/>
            <a:headEnd type="none" w="med" len="med"/>
            <a:tailEnd type="none" w="med" len="med"/>
          </a:ln>
        </p:spPr>
      </p:cxnSp>
      <p:cxnSp>
        <p:nvCxnSpPr>
          <p:cNvPr id="43037" name="Straight Arrow Connector 23580"/>
          <p:cNvCxnSpPr/>
          <p:nvPr/>
        </p:nvCxnSpPr>
        <p:spPr>
          <a:xfrm>
            <a:off x="7991475" y="5070475"/>
            <a:ext cx="503238" cy="598488"/>
          </a:xfrm>
          <a:prstGeom prst="straightConnector1">
            <a:avLst/>
          </a:prstGeom>
          <a:ln w="19080" cap="flat" cmpd="sng">
            <a:solidFill>
              <a:srgbClr val="003366"/>
            </a:solidFill>
            <a:prstDash val="solid"/>
            <a:miter/>
            <a:headEnd type="none" w="med" len="med"/>
            <a:tailEnd type="none" w="med" len="med"/>
          </a:ln>
        </p:spPr>
      </p:cxnSp>
      <p:sp>
        <p:nvSpPr>
          <p:cNvPr id="43038" name="Rounded Rectangle 23581"/>
          <p:cNvSpPr/>
          <p:nvPr/>
        </p:nvSpPr>
        <p:spPr>
          <a:xfrm>
            <a:off x="2286000" y="2590800"/>
            <a:ext cx="4876800" cy="430213"/>
          </a:xfrm>
          <a:prstGeom prst="roundRect">
            <a:avLst>
              <a:gd name="adj" fmla="val 16667"/>
            </a:avLst>
          </a:prstGeom>
          <a:solidFill>
            <a:srgbClr val="99CC99"/>
          </a:solidFill>
          <a:ln w="38160" cap="flat" cmpd="sng">
            <a:solidFill>
              <a:srgbClr val="006666"/>
            </a:solidFill>
            <a:prstDash val="solid"/>
            <a:miter/>
            <a:headEnd type="none" w="med" len="med"/>
            <a:tailEnd type="none" w="med" len="med"/>
          </a:ln>
        </p:spPr>
        <p:txBody>
          <a:bodyPr wrap="none" lIns="90000" tIns="46800" rIns="90000" bIns="46800" anchor="ctr" anchorCtr="0"/>
          <a:lstStyle/>
          <a:p>
            <a:pPr algn="ct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1800" dirty="0" err="1">
                <a:solidFill>
                  <a:srgbClr val="003366"/>
                </a:solidFill>
                <a:latin typeface="Tahoma" panose="020B0604030504040204" pitchFamily="32" charset="0"/>
              </a:rPr>
              <a:t>7  2  9  4 </a:t>
            </a:r>
            <a:r>
              <a:rPr lang="en-US" altLang="x-none" sz="1800" b="1" dirty="0" err="1">
                <a:solidFill>
                  <a:srgbClr val="006666"/>
                </a:solidFill>
                <a:latin typeface="Symbol" panose="05050102010706020507" pitchFamily="16" charset="2"/>
              </a:rPr>
              <a:t></a:t>
            </a:r>
            <a:r>
              <a:rPr lang="en-US" altLang="x-none" sz="1800" dirty="0" err="1">
                <a:solidFill>
                  <a:srgbClr val="003366"/>
                </a:solidFill>
                <a:latin typeface="Tahoma" panose="020B0604030504040204" pitchFamily="32" charset="0"/>
              </a:rPr>
              <a:t> 3  8  6  1</a:t>
            </a:r>
            <a:r>
              <a:rPr lang="en-US" altLang="x-none" sz="1800" dirty="0" err="1">
                <a:solidFill>
                  <a:srgbClr val="99CC99"/>
                </a:solidFill>
                <a:latin typeface="Tahoma" panose="020B0604030504040204" pitchFamily="32" charset="0"/>
              </a:rPr>
              <a:t>  </a:t>
            </a:r>
            <a:r>
              <a:rPr lang="en-US" altLang="x-none" sz="1800" b="1" dirty="0" err="1">
                <a:solidFill>
                  <a:srgbClr val="000000"/>
                </a:solidFill>
                <a:latin typeface="Symbol" panose="05050102010706020507" pitchFamily="16" charset="2"/>
              </a:rPr>
              <a:t></a:t>
            </a:r>
            <a:r>
              <a:rPr lang="en-US" altLang="x-none" sz="1800" dirty="0" err="1">
                <a:solidFill>
                  <a:srgbClr val="003366"/>
                </a:solidFill>
                <a:latin typeface="Tahoma" panose="020B0604030504040204" pitchFamily="32" charset="0"/>
              </a:rPr>
              <a:t>  </a:t>
            </a:r>
            <a:r>
              <a:rPr lang="en-US" altLang="x-none" sz="1800" dirty="0" err="1">
                <a:solidFill>
                  <a:srgbClr val="006666"/>
                </a:solidFill>
                <a:latin typeface="Tahoma" panose="020B0604030504040204" pitchFamily="32" charset="0"/>
              </a:rPr>
              <a:t>1  2  3  4  6  7  8  9</a:t>
            </a:r>
          </a:p>
        </p:txBody>
      </p:sp>
      <p:cxnSp>
        <p:nvCxnSpPr>
          <p:cNvPr id="43039" name="Straight Arrow Connector 23582"/>
          <p:cNvCxnSpPr/>
          <p:nvPr/>
        </p:nvCxnSpPr>
        <p:spPr>
          <a:xfrm flipV="1">
            <a:off x="2505075" y="3021013"/>
            <a:ext cx="2219325" cy="596900"/>
          </a:xfrm>
          <a:prstGeom prst="straightConnector1">
            <a:avLst/>
          </a:prstGeom>
          <a:ln w="19080" cap="flat" cmpd="sng">
            <a:solidFill>
              <a:srgbClr val="003366"/>
            </a:solidFill>
            <a:prstDash val="solid"/>
            <a:miter/>
            <a:headEnd type="none" w="med" len="med"/>
            <a:tailEnd type="none" w="med" len="med"/>
          </a:ln>
        </p:spPr>
      </p:cxnSp>
      <p:cxnSp>
        <p:nvCxnSpPr>
          <p:cNvPr id="43040" name="Straight Arrow Connector 23583"/>
          <p:cNvCxnSpPr/>
          <p:nvPr/>
        </p:nvCxnSpPr>
        <p:spPr>
          <a:xfrm flipH="1" flipV="1">
            <a:off x="4724400" y="3021013"/>
            <a:ext cx="2200275" cy="596900"/>
          </a:xfrm>
          <a:prstGeom prst="straightConnector1">
            <a:avLst/>
          </a:prstGeom>
          <a:ln w="19080" cap="flat" cmpd="sng">
            <a:solidFill>
              <a:srgbClr val="003366"/>
            </a:solidFill>
            <a:prstDash val="solid"/>
            <a:miter/>
            <a:headEnd type="none" w="med" len="med"/>
            <a:tailEnd type="none" w="med" len="med"/>
          </a:ln>
        </p:spPr>
      </p:cxnSp>
      <p:sp>
        <p:nvSpPr>
          <p:cNvPr id="43041" name="Straight Connector 23584"/>
          <p:cNvSpPr/>
          <p:nvPr/>
        </p:nvSpPr>
        <p:spPr>
          <a:xfrm flipH="1">
            <a:off x="2741613" y="3124200"/>
            <a:ext cx="688975" cy="228600"/>
          </a:xfrm>
          <a:prstGeom prst="line">
            <a:avLst/>
          </a:prstGeom>
          <a:ln w="76320" cap="flat" cmpd="sng">
            <a:solidFill>
              <a:srgbClr val="006666"/>
            </a:solidFill>
            <a:prstDash val="solid"/>
            <a:miter/>
            <a:headEnd type="triangle" w="med" len="med"/>
            <a:tailEnd type="none" w="med" len="med"/>
          </a:ln>
        </p:spPr>
      </p:sp>
      <p:sp>
        <p:nvSpPr>
          <p:cNvPr id="43042" name="Straight Connector 23585"/>
          <p:cNvSpPr/>
          <p:nvPr/>
        </p:nvSpPr>
        <p:spPr>
          <a:xfrm>
            <a:off x="6019800" y="3124200"/>
            <a:ext cx="685800" cy="228600"/>
          </a:xfrm>
          <a:prstGeom prst="line">
            <a:avLst/>
          </a:prstGeom>
          <a:ln w="76320" cap="flat" cmpd="sng">
            <a:solidFill>
              <a:srgbClr val="006666"/>
            </a:solidFill>
            <a:prstDash val="solid"/>
            <a:miter/>
            <a:headEnd type="triangle" w="med" len="med"/>
            <a:tailEnd type="none" w="med" len="med"/>
          </a:ln>
        </p:spPr>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37915" y="1680210"/>
            <a:ext cx="309880" cy="460375"/>
          </a:xfrm>
          <a:prstGeom prst="rect">
            <a:avLst/>
          </a:prstGeom>
          <a:solidFill>
            <a:srgbClr val="FFFFFF"/>
          </a:solidFill>
        </p:spPr>
        <p:txBody>
          <a:bodyPr wrap="none" rtlCol="0">
            <a:spAutoFit/>
          </a:bodyPr>
          <a:lstStyle/>
          <a:p>
            <a:endParaRPr lang="en-US"/>
          </a:p>
        </p:txBody>
      </p:sp>
      <p:sp>
        <p:nvSpPr>
          <p:cNvPr id="8" name="Text Box 7"/>
          <p:cNvSpPr txBox="1"/>
          <p:nvPr/>
        </p:nvSpPr>
        <p:spPr>
          <a:xfrm>
            <a:off x="881380" y="1268730"/>
            <a:ext cx="8362950" cy="5631180"/>
          </a:xfrm>
          <a:prstGeom prst="rect">
            <a:avLst/>
          </a:prstGeom>
          <a:noFill/>
        </p:spPr>
        <p:txBody>
          <a:bodyPr wrap="square" rtlCol="0">
            <a:spAutoFit/>
          </a:bodyPr>
          <a:lstStyle/>
          <a:p>
            <a:pPr algn="l"/>
            <a:r>
              <a:rPr lang="en-US" sz="1800"/>
              <a:t>// A : Array that needs to be sorted</a:t>
            </a:r>
          </a:p>
          <a:p>
            <a:pPr algn="l"/>
            <a:r>
              <a:rPr lang="en-IN" altLang="en-US" sz="1800">
                <a:solidFill>
                  <a:schemeClr val="tx1"/>
                </a:solidFill>
                <a:effectLst>
                  <a:outerShdw blurRad="38100" dist="19050" dir="2700000" algn="tl" rotWithShape="0">
                    <a:schemeClr val="dk1">
                      <a:alpha val="40000"/>
                    </a:schemeClr>
                  </a:outerShdw>
                </a:effectLst>
              </a:rPr>
              <a:t>M</a:t>
            </a:r>
            <a:r>
              <a:rPr lang="en-US" sz="1800">
                <a:solidFill>
                  <a:schemeClr val="tx1"/>
                </a:solidFill>
                <a:effectLst>
                  <a:outerShdw blurRad="38100" dist="19050" dir="2700000" algn="tl" rotWithShape="0">
                    <a:schemeClr val="dk1">
                      <a:alpha val="40000"/>
                    </a:schemeClr>
                  </a:outerShdw>
                </a:effectLst>
              </a:rPr>
              <a:t>ergeSort(A)</a:t>
            </a:r>
          </a:p>
          <a:p>
            <a:pPr algn="l"/>
            <a:r>
              <a:rPr lang="en-US" sz="1800">
                <a:solidFill>
                  <a:schemeClr val="tx1"/>
                </a:solidFill>
                <a:effectLst>
                  <a:outerShdw blurRad="38100" dist="19050" dir="2700000" algn="tl" rotWithShape="0">
                    <a:schemeClr val="dk1">
                      <a:alpha val="40000"/>
                    </a:schemeClr>
                  </a:outerShdw>
                </a:effectLst>
              </a:rPr>
              <a:t>{</a:t>
            </a:r>
          </a:p>
          <a:p>
            <a:pPr algn="l"/>
            <a:r>
              <a:rPr lang="en-US" sz="1800">
                <a:solidFill>
                  <a:schemeClr val="tx1"/>
                </a:solidFill>
                <a:effectLst>
                  <a:outerShdw blurRad="38100" dist="19050" dir="2700000" algn="tl" rotWithShape="0">
                    <a:schemeClr val="dk1">
                      <a:alpha val="40000"/>
                    </a:schemeClr>
                  </a:outerShdw>
                </a:effectLst>
              </a:rPr>
              <a:t>n = length(A)</a:t>
            </a:r>
          </a:p>
          <a:p>
            <a:pPr algn="l"/>
            <a:r>
              <a:rPr lang="en-US" sz="1800">
                <a:solidFill>
                  <a:schemeClr val="tx1"/>
                </a:solidFill>
                <a:effectLst>
                  <a:outerShdw blurRad="38100" dist="19050" dir="2700000" algn="tl" rotWithShape="0">
                    <a:schemeClr val="dk1">
                      <a:alpha val="40000"/>
                    </a:schemeClr>
                  </a:outerShdw>
                </a:effectLst>
              </a:rPr>
              <a:t>if n&lt;2 return</a:t>
            </a:r>
          </a:p>
          <a:p>
            <a:pPr algn="l"/>
            <a:r>
              <a:rPr lang="en-US" sz="1800">
                <a:solidFill>
                  <a:schemeClr val="tx1"/>
                </a:solidFill>
                <a:effectLst>
                  <a:outerShdw blurRad="38100" dist="19050" dir="2700000" algn="tl" rotWithShape="0">
                    <a:schemeClr val="dk1">
                      <a:alpha val="40000"/>
                    </a:schemeClr>
                  </a:outerShdw>
                </a:effectLst>
              </a:rPr>
              <a:t>mid = n/2</a:t>
            </a:r>
          </a:p>
          <a:p>
            <a:pPr algn="l"/>
            <a:r>
              <a:rPr lang="en-US" sz="1800">
                <a:solidFill>
                  <a:schemeClr val="tx1"/>
                </a:solidFill>
                <a:effectLst>
                  <a:outerShdw blurRad="38100" dist="19050" dir="2700000" algn="tl" rotWithShape="0">
                    <a:schemeClr val="dk1">
                      <a:alpha val="40000"/>
                    </a:schemeClr>
                  </a:outerShdw>
                </a:effectLst>
              </a:rPr>
              <a:t>left = new_array_of_size(mid)       // Creating temporary array for left</a:t>
            </a:r>
          </a:p>
          <a:p>
            <a:pPr algn="l"/>
            <a:r>
              <a:rPr lang="en-US" sz="1800">
                <a:solidFill>
                  <a:schemeClr val="tx1"/>
                </a:solidFill>
                <a:effectLst>
                  <a:outerShdw blurRad="38100" dist="19050" dir="2700000" algn="tl" rotWithShape="0">
                    <a:schemeClr val="dk1">
                      <a:alpha val="40000"/>
                    </a:schemeClr>
                  </a:outerShdw>
                </a:effectLst>
              </a:rPr>
              <a:t>right = new_array_of_size(n-mid)    // and right sub arrays</a:t>
            </a:r>
          </a:p>
          <a:p>
            <a:pPr algn="l"/>
            <a:r>
              <a:rPr lang="en-US" sz="1800">
                <a:solidFill>
                  <a:schemeClr val="tx1"/>
                </a:solidFill>
                <a:effectLst>
                  <a:outerShdw blurRad="38100" dist="19050" dir="2700000" algn="tl" rotWithShape="0">
                    <a:schemeClr val="dk1">
                      <a:alpha val="40000"/>
                    </a:schemeClr>
                  </a:outerShdw>
                </a:effectLst>
              </a:rPr>
              <a:t>for(int i=0 ; i&lt;=mid-1 ; ++i)</a:t>
            </a:r>
          </a:p>
          <a:p>
            <a:pPr algn="l"/>
            <a:r>
              <a:rPr lang="en-US" sz="1800">
                <a:solidFill>
                  <a:schemeClr val="tx1"/>
                </a:solidFill>
                <a:effectLst>
                  <a:outerShdw blurRad="38100" dist="19050" dir="2700000" algn="tl" rotWithShape="0">
                    <a:schemeClr val="dk1">
                      <a:alpha val="40000"/>
                    </a:schemeClr>
                  </a:outerShdw>
                </a:effectLst>
              </a:rPr>
              <a:t>{</a:t>
            </a:r>
          </a:p>
          <a:p>
            <a:pPr algn="l"/>
            <a:r>
              <a:rPr lang="en-US" sz="1800">
                <a:solidFill>
                  <a:schemeClr val="tx1"/>
                </a:solidFill>
                <a:effectLst>
                  <a:outerShdw blurRad="38100" dist="19050" dir="2700000" algn="tl" rotWithShape="0">
                    <a:schemeClr val="dk1">
                      <a:alpha val="40000"/>
                    </a:schemeClr>
                  </a:outerShdw>
                </a:effectLst>
              </a:rPr>
              <a:t>left[i] = A[i]                  // Copying elements from A to left</a:t>
            </a:r>
          </a:p>
          <a:p>
            <a:pPr algn="l"/>
            <a:r>
              <a:rPr lang="en-US" sz="1800">
                <a:solidFill>
                  <a:schemeClr val="tx1"/>
                </a:solidFill>
                <a:effectLst>
                  <a:outerShdw blurRad="38100" dist="19050" dir="2700000" algn="tl" rotWithShape="0">
                    <a:schemeClr val="dk1">
                      <a:alpha val="40000"/>
                    </a:schemeClr>
                  </a:outerShdw>
                </a:effectLst>
              </a:rPr>
              <a:t>}</a:t>
            </a:r>
          </a:p>
          <a:p>
            <a:pPr algn="l"/>
            <a:r>
              <a:rPr lang="en-US" sz="1800">
                <a:solidFill>
                  <a:schemeClr val="tx1"/>
                </a:solidFill>
                <a:effectLst>
                  <a:outerShdw blurRad="38100" dist="19050" dir="2700000" algn="tl" rotWithShape="0">
                    <a:schemeClr val="dk1">
                      <a:alpha val="40000"/>
                    </a:schemeClr>
                  </a:outerShdw>
                </a:effectLst>
              </a:rPr>
              <a:t>for(int i=mid ; i&lt;=n-1 ; ++i)</a:t>
            </a:r>
          </a:p>
          <a:p>
            <a:pPr algn="l"/>
            <a:r>
              <a:rPr lang="en-US" sz="1800">
                <a:solidFill>
                  <a:schemeClr val="tx1"/>
                </a:solidFill>
                <a:effectLst>
                  <a:outerShdw blurRad="38100" dist="19050" dir="2700000" algn="tl" rotWithShape="0">
                    <a:schemeClr val="dk1">
                      <a:alpha val="40000"/>
                    </a:schemeClr>
                  </a:outerShdw>
                </a:effectLst>
              </a:rPr>
              <a:t>{</a:t>
            </a:r>
          </a:p>
          <a:p>
            <a:pPr algn="l"/>
            <a:r>
              <a:rPr lang="en-US" sz="1800">
                <a:solidFill>
                  <a:schemeClr val="tx1"/>
                </a:solidFill>
                <a:effectLst>
                  <a:outerShdw blurRad="38100" dist="19050" dir="2700000" algn="tl" rotWithShape="0">
                    <a:schemeClr val="dk1">
                      <a:alpha val="40000"/>
                    </a:schemeClr>
                  </a:outerShdw>
                </a:effectLst>
              </a:rPr>
              <a:t>right[i-mid] = A[i]             // Copying elements from A to right</a:t>
            </a:r>
          </a:p>
          <a:p>
            <a:pPr algn="l"/>
            <a:r>
              <a:rPr lang="en-US" sz="1800">
                <a:solidFill>
                  <a:schemeClr val="tx1"/>
                </a:solidFill>
                <a:effectLst>
                  <a:outerShdw blurRad="38100" dist="19050" dir="2700000" algn="tl" rotWithShape="0">
                    <a:schemeClr val="dk1">
                      <a:alpha val="40000"/>
                    </a:schemeClr>
                  </a:outerShdw>
                </a:effectLst>
              </a:rPr>
              <a:t>}</a:t>
            </a:r>
          </a:p>
          <a:p>
            <a:pPr algn="l"/>
            <a:r>
              <a:rPr lang="en-US" sz="1800">
                <a:solidFill>
                  <a:schemeClr val="tx1"/>
                </a:solidFill>
                <a:effectLst>
                  <a:outerShdw blurRad="38100" dist="19050" dir="2700000" algn="tl" rotWithShape="0">
                    <a:schemeClr val="dk1">
                      <a:alpha val="40000"/>
                    </a:schemeClr>
                  </a:outerShdw>
                </a:effectLst>
              </a:rPr>
              <a:t>MergeSort(left)                    // Recursively solving for left sub array</a:t>
            </a:r>
          </a:p>
          <a:p>
            <a:pPr algn="l"/>
            <a:r>
              <a:rPr lang="en-US" sz="1800">
                <a:solidFill>
                  <a:schemeClr val="tx1"/>
                </a:solidFill>
                <a:effectLst>
                  <a:outerShdw blurRad="38100" dist="19050" dir="2700000" algn="tl" rotWithShape="0">
                    <a:schemeClr val="dk1">
                      <a:alpha val="40000"/>
                    </a:schemeClr>
                  </a:outerShdw>
                </a:effectLst>
              </a:rPr>
              <a:t>MergeSort(right)                   // Recursively solving for right sub array</a:t>
            </a:r>
          </a:p>
          <a:p>
            <a:pPr algn="l"/>
            <a:r>
              <a:rPr lang="en-US" sz="1800">
                <a:solidFill>
                  <a:schemeClr val="tx1"/>
                </a:solidFill>
                <a:effectLst>
                  <a:outerShdw blurRad="38100" dist="19050" dir="2700000" algn="tl" rotWithShape="0">
                    <a:schemeClr val="dk1">
                      <a:alpha val="40000"/>
                    </a:schemeClr>
                  </a:outerShdw>
                </a:effectLst>
              </a:rPr>
              <a:t>merge(left, right, A)              // Merging two sorted left/right sub array to final array</a:t>
            </a:r>
          </a:p>
          <a:p>
            <a:pPr algn="l"/>
            <a:r>
              <a:rPr lang="en-US" sz="1800">
                <a:solidFill>
                  <a:schemeClr val="tx1"/>
                </a:solidFill>
                <a:effectLst>
                  <a:outerShdw blurRad="38100" dist="19050" dir="2700000" algn="tl" rotWithShape="0">
                    <a:schemeClr val="dk1">
                      <a:alpha val="40000"/>
                    </a:schemeClr>
                  </a:outerShdw>
                </a:effectLst>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31820" y="908685"/>
            <a:ext cx="2773680" cy="645160"/>
          </a:xfrm>
          <a:prstGeom prst="rect">
            <a:avLst/>
          </a:prstGeom>
          <a:noFill/>
        </p:spPr>
        <p:txBody>
          <a:bodyPr wrap="none" rtlCol="0">
            <a:spAutoFit/>
            <a:scene3d>
              <a:camera prst="orthographicFront"/>
              <a:lightRig rig="threePt" dir="t"/>
            </a:scene3d>
          </a:bodyPr>
          <a:lstStyle/>
          <a:p>
            <a:r>
              <a:rPr lang="en-IN" altLang="en-US" sz="3600" b="1">
                <a:ln/>
                <a:solidFill>
                  <a:schemeClr val="tx1"/>
                </a:solidFill>
                <a:effectLst>
                  <a:outerShdw blurRad="38100" dist="19050" dir="2700000" algn="tl" rotWithShape="0">
                    <a:schemeClr val="dk1">
                      <a:alpha val="40000"/>
                    </a:schemeClr>
                  </a:outerShdw>
                </a:effectLst>
              </a:rPr>
              <a:t>Bitonic Sort</a:t>
            </a:r>
          </a:p>
        </p:txBody>
      </p:sp>
      <p:sp>
        <p:nvSpPr>
          <p:cNvPr id="3" name="Text Box 2"/>
          <p:cNvSpPr txBox="1"/>
          <p:nvPr/>
        </p:nvSpPr>
        <p:spPr>
          <a:xfrm>
            <a:off x="746760" y="1943735"/>
            <a:ext cx="8300085" cy="4407535"/>
          </a:xfrm>
          <a:prstGeom prst="rect">
            <a:avLst/>
          </a:prstGeom>
          <a:noFill/>
        </p:spPr>
        <p:txBody>
          <a:bodyPr wrap="square" rtlCol="0" anchor="t">
            <a:spAutoFit/>
          </a:bodyPr>
          <a:lstStyle/>
          <a:p>
            <a:pPr marL="342900" indent="-342900">
              <a:lnSpc>
                <a:spcPct val="130000"/>
              </a:lnSpc>
              <a:buFont typeface="Arial" panose="020B0604020202020204" pitchFamily="34" charset="0"/>
              <a:buChar char="•"/>
            </a:pPr>
            <a:r>
              <a:rPr lang="en-US">
                <a:ln/>
                <a:solidFill>
                  <a:schemeClr val="tx1"/>
                </a:solidFill>
                <a:effectLst>
                  <a:outerShdw blurRad="38100" dist="19050" dir="2700000" algn="tl" rotWithShape="0">
                    <a:schemeClr val="dk1">
                      <a:alpha val="40000"/>
                    </a:schemeClr>
                  </a:outerShdw>
                </a:effectLst>
              </a:rPr>
              <a:t>Bitonic Sort is a classic parallel algorithm for sorting. </a:t>
            </a:r>
          </a:p>
          <a:p>
            <a:pPr marL="342900" indent="-342900">
              <a:lnSpc>
                <a:spcPct val="130000"/>
              </a:lnSpc>
              <a:buFont typeface="Arial" panose="020B0604020202020204" pitchFamily="34" charset="0"/>
              <a:buChar char="•"/>
            </a:pPr>
            <a:r>
              <a:rPr lang="en-IN" altLang="en-US">
                <a:ln/>
                <a:solidFill>
                  <a:schemeClr val="tx1"/>
                </a:solidFill>
                <a:effectLst>
                  <a:outerShdw blurRad="38100" dist="19050" dir="2700000" algn="tl" rotWithShape="0">
                    <a:schemeClr val="dk1">
                      <a:alpha val="40000"/>
                    </a:schemeClr>
                  </a:outerShdw>
                </a:effectLst>
              </a:rPr>
              <a:t>It is an Comparison based sorting algorithm.</a:t>
            </a:r>
          </a:p>
          <a:p>
            <a:pPr marL="342900" indent="-342900">
              <a:lnSpc>
                <a:spcPct val="130000"/>
              </a:lnSpc>
              <a:buFont typeface="Arial" panose="020B0604020202020204" pitchFamily="34" charset="0"/>
              <a:buChar char="•"/>
            </a:pPr>
            <a:r>
              <a:rPr lang="en-US">
                <a:ln/>
                <a:solidFill>
                  <a:schemeClr val="tx1"/>
                </a:solidFill>
                <a:effectLst>
                  <a:outerShdw blurRad="38100" dist="19050" dir="2700000" algn="tl" rotWithShape="0">
                    <a:schemeClr val="dk1">
                      <a:alpha val="40000"/>
                    </a:schemeClr>
                  </a:outerShdw>
                </a:effectLst>
              </a:rPr>
              <a:t>The number of comparisons done by Bitonic sort is more</a:t>
            </a:r>
            <a:r>
              <a:rPr lang="en-IN" altLang="en-US">
                <a:ln/>
                <a:solidFill>
                  <a:schemeClr val="tx1"/>
                </a:solidFill>
                <a:effectLst>
                  <a:outerShdw blurRad="38100" dist="19050" dir="2700000" algn="tl" rotWithShape="0">
                    <a:schemeClr val="dk1">
                      <a:alpha val="40000"/>
                    </a:schemeClr>
                  </a:outerShdw>
                </a:effectLst>
              </a:rPr>
              <a:t>.</a:t>
            </a:r>
          </a:p>
          <a:p>
            <a:pPr marL="342900" indent="-342900">
              <a:lnSpc>
                <a:spcPct val="130000"/>
              </a:lnSpc>
              <a:buFont typeface="Arial" panose="020B0604020202020204" pitchFamily="34" charset="0"/>
              <a:buChar char="•"/>
            </a:pPr>
            <a:r>
              <a:rPr lang="en-IN" altLang="en-US">
                <a:ln/>
                <a:solidFill>
                  <a:schemeClr val="tx1"/>
                </a:solidFill>
                <a:effectLst>
                  <a:outerShdw blurRad="38100" dist="19050" dir="2700000" algn="tl" rotWithShape="0">
                    <a:schemeClr val="dk1">
                      <a:alpha val="40000"/>
                    </a:schemeClr>
                  </a:outerShdw>
                </a:effectLst>
              </a:rPr>
              <a:t>B</a:t>
            </a:r>
            <a:r>
              <a:rPr lang="en-US">
                <a:ln/>
                <a:solidFill>
                  <a:schemeClr val="tx1"/>
                </a:solidFill>
                <a:effectLst>
                  <a:outerShdw blurRad="38100" dist="19050" dir="2700000" algn="tl" rotWithShape="0">
                    <a:schemeClr val="dk1">
                      <a:alpha val="40000"/>
                    </a:schemeClr>
                  </a:outerShdw>
                </a:effectLst>
              </a:rPr>
              <a:t>ut Bitonic sort is better for parallel implementation</a:t>
            </a:r>
            <a:r>
              <a:rPr lang="en-IN" altLang="en-US">
                <a:ln/>
                <a:solidFill>
                  <a:schemeClr val="tx1"/>
                </a:solidFill>
                <a:effectLst>
                  <a:outerShdw blurRad="38100" dist="19050" dir="2700000" algn="tl" rotWithShape="0">
                    <a:schemeClr val="dk1">
                      <a:alpha val="40000"/>
                    </a:schemeClr>
                  </a:outerShdw>
                </a:effectLst>
              </a:rPr>
              <a:t>.</a:t>
            </a:r>
          </a:p>
          <a:p>
            <a:pPr marL="342900" indent="-342900">
              <a:lnSpc>
                <a:spcPct val="130000"/>
              </a:lnSpc>
              <a:buFont typeface="Arial" panose="020B0604020202020204" pitchFamily="34" charset="0"/>
              <a:buChar char="•"/>
            </a:pPr>
            <a:r>
              <a:rPr lang="en-IN" altLang="en-US">
                <a:ln/>
                <a:solidFill>
                  <a:schemeClr val="tx1"/>
                </a:solidFill>
                <a:effectLst>
                  <a:outerShdw blurRad="38100" dist="19050" dir="2700000" algn="tl" rotWithShape="0">
                    <a:schemeClr val="dk1">
                      <a:alpha val="40000"/>
                    </a:schemeClr>
                  </a:outerShdw>
                </a:effectLst>
              </a:rPr>
              <a:t>B</a:t>
            </a:r>
            <a:r>
              <a:rPr lang="en-US">
                <a:ln/>
                <a:solidFill>
                  <a:schemeClr val="tx1"/>
                </a:solidFill>
                <a:effectLst>
                  <a:outerShdw blurRad="38100" dist="19050" dir="2700000" algn="tl" rotWithShape="0">
                    <a:schemeClr val="dk1">
                      <a:alpha val="40000"/>
                    </a:schemeClr>
                  </a:outerShdw>
                </a:effectLst>
              </a:rPr>
              <a:t>ecause we always compare elements in a predefined sequence and the sequence of comparison doesn’t depend on data. </a:t>
            </a:r>
          </a:p>
          <a:p>
            <a:pPr marL="342900" indent="-342900">
              <a:lnSpc>
                <a:spcPct val="130000"/>
              </a:lnSpc>
              <a:buFont typeface="Arial" panose="020B0604020202020204" pitchFamily="34" charset="0"/>
              <a:buChar char="•"/>
            </a:pPr>
            <a:r>
              <a:rPr lang="en-US">
                <a:ln/>
                <a:solidFill>
                  <a:schemeClr val="tx1"/>
                </a:solidFill>
                <a:effectLst>
                  <a:outerShdw blurRad="38100" dist="19050" dir="2700000" algn="tl" rotWithShape="0">
                    <a:schemeClr val="dk1">
                      <a:alpha val="40000"/>
                    </a:schemeClr>
                  </a:outerShdw>
                </a:effectLst>
              </a:rPr>
              <a:t>Therefore it is suitable for implementation in hardware and parallel processor array.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Constraint</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a:t>Bitonic Sort can only be done if the number of elements to sort is 2^n. </a:t>
            </a:r>
          </a:p>
          <a:p>
            <a:pPr marL="457200" indent="-457200">
              <a:buFont typeface="Arial" panose="020B0604020202020204" pitchFamily="34" charset="0"/>
              <a:buChar char="•"/>
            </a:pPr>
            <a:r>
              <a:rPr lang="en-US"/>
              <a:t>The procedure of bitonic sequence fails if the number of elements is not in the forementioned quantity precisely.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Bitonic Sequence</a:t>
            </a:r>
          </a:p>
        </p:txBody>
      </p:sp>
      <p:sp>
        <p:nvSpPr>
          <p:cNvPr id="3" name="Content Placeholder 2"/>
          <p:cNvSpPr>
            <a:spLocks noGrp="1"/>
          </p:cNvSpPr>
          <p:nvPr>
            <p:ph idx="1"/>
          </p:nvPr>
        </p:nvSpPr>
        <p:spPr>
          <a:xfrm>
            <a:off x="914400" y="2057400"/>
            <a:ext cx="7999730" cy="4402455"/>
          </a:xfrm>
        </p:spPr>
        <p:txBody>
          <a:bodyPr/>
          <a:lstStyle/>
          <a:p>
            <a:pPr marL="457200" indent="-457200">
              <a:buFont typeface="Arial" panose="020B0604020202020204" pitchFamily="34" charset="0"/>
              <a:buChar char="•"/>
            </a:pPr>
            <a:r>
              <a:rPr lang="en-US"/>
              <a:t>A sequence is called Bitonic if it is first increasing, then decreasing. </a:t>
            </a:r>
          </a:p>
          <a:p>
            <a:pPr marL="457200" indent="-457200">
              <a:buFont typeface="Arial" panose="020B0604020202020204" pitchFamily="34" charset="0"/>
              <a:buChar char="•"/>
            </a:pPr>
            <a:r>
              <a:rPr lang="en-US"/>
              <a:t>In other words, an array arr[0..n-i] is Bitonic </a:t>
            </a:r>
          </a:p>
          <a:p>
            <a:pPr marL="457200" indent="-457200">
              <a:buFont typeface="Arial" panose="020B0604020202020204" pitchFamily="34" charset="0"/>
              <a:buChar char="•"/>
            </a:pPr>
            <a:r>
              <a:rPr lang="en-US"/>
              <a:t>if there exists an index I, where </a:t>
            </a:r>
            <a:r>
              <a:rPr lang="en-US">
                <a:solidFill>
                  <a:srgbClr val="FF0000"/>
                </a:solidFill>
              </a:rPr>
              <a:t>0&lt;=i&lt;=n-1 </a:t>
            </a:r>
            <a:r>
              <a:rPr lang="en-US"/>
              <a:t>such that  </a:t>
            </a:r>
          </a:p>
          <a:p>
            <a:pPr marL="457200" indent="-457200">
              <a:buFont typeface="Arial" panose="020B0604020202020204" pitchFamily="34" charset="0"/>
              <a:buChar char="•"/>
            </a:pPr>
            <a:r>
              <a:rPr lang="en-US">
                <a:solidFill>
                  <a:srgbClr val="FF0000"/>
                </a:solidFill>
              </a:rPr>
              <a:t>x0 &lt;= x1 …..&lt;= xi  </a:t>
            </a:r>
          </a:p>
          <a:p>
            <a:pPr marL="457200" indent="-457200">
              <a:buFont typeface="Arial" panose="020B0604020202020204" pitchFamily="34" charset="0"/>
              <a:buChar char="•"/>
            </a:pPr>
            <a:r>
              <a:rPr lang="en-US">
                <a:solidFill>
                  <a:srgbClr val="FF0000"/>
                </a:solidFill>
              </a:rPr>
              <a:t>and  </a:t>
            </a:r>
          </a:p>
          <a:p>
            <a:pPr marL="457200" indent="-457200">
              <a:buFont typeface="Arial" panose="020B0604020202020204" pitchFamily="34" charset="0"/>
              <a:buChar char="•"/>
            </a:pPr>
            <a:r>
              <a:rPr lang="en-US">
                <a:solidFill>
                  <a:srgbClr val="FF0000"/>
                </a:solidFill>
              </a:rPr>
              <a:t>xi &gt;= xi+1….. &gt;= xn-1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Bitonic Sort</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a:t>A sequence, sorted in increasing order is considered Bitonic with the decreasing part as empty. </a:t>
            </a:r>
          </a:p>
          <a:p>
            <a:pPr marL="457200" indent="-457200">
              <a:buFont typeface="Arial" panose="020B0604020202020204" pitchFamily="34" charset="0"/>
              <a:buChar char="•"/>
            </a:pPr>
            <a:r>
              <a:rPr lang="en-US"/>
              <a:t>Similarly, decreasing order sequence is considered Bitonic with the increasing part as empty.</a:t>
            </a:r>
          </a:p>
          <a:p>
            <a:pPr marL="457200" indent="-457200">
              <a:buFont typeface="Arial" panose="020B0604020202020204" pitchFamily="34" charset="0"/>
              <a:buChar char="•"/>
            </a:pPr>
            <a:r>
              <a:rPr lang="en-US"/>
              <a:t>A rotation of the Bitonic Sequence is also bitonic.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ctrTitle"/>
          </p:nvPr>
        </p:nvSpPr>
        <p:spPr>
          <a:xfrm>
            <a:off x="1143000" y="908368"/>
            <a:ext cx="6858000" cy="2387600"/>
          </a:xfrm>
        </p:spPr>
        <p:txBody>
          <a:bodyPr vert="horz" wrap="square" lIns="91440" tIns="45720" rIns="91440" bIns="45720" anchor="t" anchorCtr="0"/>
          <a:lstStyle/>
          <a:p>
            <a:pPr eaLnBrk="1" hangingPunct="1">
              <a:buClrTx/>
              <a:buSzTx/>
              <a:buFontTx/>
            </a:pPr>
            <a:r>
              <a:rPr lang="en-US" kern="1200" dirty="0">
                <a:latin typeface="+mj-lt"/>
                <a:ea typeface="MS PGothic" panose="020B0600070205080204" pitchFamily="-1" charset="-128"/>
                <a:cs typeface="MS PGothic" panose="020B0600070205080204" pitchFamily="-1" charset="-128"/>
              </a:rPr>
              <a:t>Comparison Sorting</a:t>
            </a:r>
            <a:endParaRPr lang="en-GB" altLang="x-none" kern="1200" dirty="0">
              <a:latin typeface="+mj-lt"/>
              <a:ea typeface="MS PGothic" panose="020B0600070205080204" pitchFamily="-1" charset="-128"/>
              <a:cs typeface="MS PGothic" panose="020B0600070205080204" pitchFamily="-1" charset="-128"/>
            </a:endParaRPr>
          </a:p>
        </p:txBody>
      </p:sp>
      <p:sp>
        <p:nvSpPr>
          <p:cNvPr id="17410" name="Content Placeholder 5"/>
          <p:cNvSpPr>
            <a:spLocks noGrp="1"/>
          </p:cNvSpPr>
          <p:nvPr>
            <p:ph type="subTitle" idx="1"/>
          </p:nvPr>
        </p:nvSpPr>
        <p:spPr>
          <a:xfrm>
            <a:off x="1241425" y="2888933"/>
            <a:ext cx="6858000" cy="1655762"/>
          </a:xfrm>
        </p:spPr>
        <p:txBody>
          <a:bodyPr vert="horz" wrap="square" lIns="91440" tIns="45720" rIns="91440" bIns="45720" anchor="t" anchorCtr="0"/>
          <a:lstStyle/>
          <a:p>
            <a:pPr eaLnBrk="1" hangingPunct="1">
              <a:buSzPct val="76000"/>
            </a:pPr>
            <a:r>
              <a:rPr lang="en-US" sz="1900" kern="1200">
                <a:latin typeface="Bookman Old Style" panose="02050604050505020204" pitchFamily="-1" charset="0"/>
                <a:ea typeface="MS PGothic" panose="020B0600070205080204" pitchFamily="-1" charset="-128"/>
                <a:cs typeface="MS PGothic" panose="020B0600070205080204" pitchFamily="-1" charset="-128"/>
              </a:rPr>
              <a:t>Determine order through comparisons on the input data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 Bitonic Sequence from a random input</a:t>
            </a:r>
          </a:p>
        </p:txBody>
      </p:sp>
      <p:sp>
        <p:nvSpPr>
          <p:cNvPr id="3" name="Content Placeholder 2"/>
          <p:cNvSpPr>
            <a:spLocks noGrp="1"/>
          </p:cNvSpPr>
          <p:nvPr>
            <p:ph idx="1"/>
          </p:nvPr>
        </p:nvSpPr>
        <p:spPr>
          <a:xfrm>
            <a:off x="770255" y="2057400"/>
            <a:ext cx="8143875" cy="3609975"/>
          </a:xfrm>
        </p:spPr>
        <p:txBody>
          <a:bodyPr/>
          <a:lstStyle/>
          <a:p>
            <a:pPr marL="457200" indent="-457200">
              <a:buFont typeface="Arial" panose="020B0604020202020204" pitchFamily="34" charset="0"/>
              <a:buChar char="•"/>
            </a:pPr>
            <a:r>
              <a:rPr lang="en-US"/>
              <a:t>We start by forming 4-element bitonic sequences the from consecutive 2-element sequences.</a:t>
            </a:r>
          </a:p>
          <a:p>
            <a:pPr marL="457200" indent="-457200">
              <a:buFont typeface="Arial" panose="020B0604020202020204" pitchFamily="34" charset="0"/>
              <a:buChar char="•"/>
            </a:pPr>
            <a:r>
              <a:rPr lang="en-US"/>
              <a:t> Consider 4-element in sequence x0, x1, x2, x3. </a:t>
            </a:r>
          </a:p>
          <a:p>
            <a:pPr marL="457200" indent="-457200">
              <a:buFont typeface="Arial" panose="020B0604020202020204" pitchFamily="34" charset="0"/>
              <a:buChar char="•"/>
            </a:pPr>
            <a:r>
              <a:rPr lang="en-US"/>
              <a:t>We sort x0 and x1 in ascending order and x2 and x3 in descending order. </a:t>
            </a:r>
          </a:p>
          <a:p>
            <a:pPr marL="457200" indent="-457200">
              <a:buFont typeface="Arial" panose="020B0604020202020204" pitchFamily="34" charset="0"/>
              <a:buChar char="•"/>
            </a:pPr>
            <a:r>
              <a:rPr lang="en-US"/>
              <a:t>We then concatenate the two pairs to form a 4 element bitonic sequence. </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a:sym typeface="+mn-ea"/>
              </a:rPr>
              <a:t>Next, we take two 4-element bitonic sequences, sorting one in ascending order, the other in descending order and so on, until we obtain the bitonic sequence.</a:t>
            </a: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Example</a:t>
            </a:r>
          </a:p>
        </p:txBody>
      </p:sp>
      <p:sp>
        <p:nvSpPr>
          <p:cNvPr id="3" name="Content Placeholder 2"/>
          <p:cNvSpPr>
            <a:spLocks noGrp="1"/>
          </p:cNvSpPr>
          <p:nvPr>
            <p:ph sz="half" idx="1"/>
          </p:nvPr>
        </p:nvSpPr>
        <p:spPr>
          <a:xfrm>
            <a:off x="914400" y="2057400"/>
            <a:ext cx="7887970" cy="3609975"/>
          </a:xfrm>
        </p:spPr>
        <p:txBody>
          <a:bodyPr/>
          <a:lstStyle/>
          <a:p>
            <a:pPr marL="457200" indent="-457200">
              <a:buFont typeface="Arial" panose="020B0604020202020204" pitchFamily="34" charset="0"/>
              <a:buChar char="•"/>
            </a:pPr>
            <a:r>
              <a:rPr lang="en-US" sz="2400"/>
              <a:t>Convert the following sequence to a bitonic sequence: 3, 7, 4, 8, 6, 2, 1, 5 </a:t>
            </a:r>
          </a:p>
          <a:p>
            <a:pPr marL="457200" indent="-457200">
              <a:buFont typeface="Arial" panose="020B0604020202020204" pitchFamily="34" charset="0"/>
              <a:buChar char="•"/>
            </a:pPr>
            <a:r>
              <a:rPr lang="en-US" sz="2400">
                <a:solidFill>
                  <a:srgbClr val="FF0000"/>
                </a:solidFill>
              </a:rPr>
              <a:t>Step 1:</a:t>
            </a:r>
            <a:r>
              <a:rPr lang="en-US" sz="2400"/>
              <a:t> Consider each 2-consecutive element as a bitonic sequence</a:t>
            </a:r>
            <a:r>
              <a:rPr lang="en-IN" altLang="en-US" sz="2400"/>
              <a:t>.</a:t>
            </a:r>
            <a:r>
              <a:rPr lang="en-US" sz="2400"/>
              <a:t> </a:t>
            </a:r>
          </a:p>
          <a:p>
            <a:pPr marL="457200" indent="-457200">
              <a:buFont typeface="Arial" panose="020B0604020202020204" pitchFamily="34" charset="0"/>
              <a:buChar char="•"/>
            </a:pPr>
            <a:r>
              <a:rPr lang="en-IN" altLang="en-US" sz="2400"/>
              <a:t>And </a:t>
            </a:r>
            <a:r>
              <a:rPr lang="en-US" sz="2400"/>
              <a:t>apply bitonic sort on each 2- pair element. </a:t>
            </a:r>
          </a:p>
          <a:p>
            <a:pPr marL="457200" indent="-457200">
              <a:buFont typeface="Arial" panose="020B0604020202020204" pitchFamily="34" charset="0"/>
              <a:buChar char="•"/>
            </a:pPr>
            <a:r>
              <a:rPr lang="en-US" sz="2400"/>
              <a:t>In the next step, take 4-element bitonic sequences and so on.</a:t>
            </a:r>
          </a:p>
        </p:txBody>
      </p:sp>
      <p:pic>
        <p:nvPicPr>
          <p:cNvPr id="100" name="Content Placeholder 99"/>
          <p:cNvPicPr>
            <a:picLocks noGrp="1"/>
          </p:cNvPicPr>
          <p:nvPr>
            <p:ph sz="half" idx="2"/>
          </p:nvPr>
        </p:nvPicPr>
        <p:blipFill>
          <a:blip r:embed="rId2"/>
          <a:stretch>
            <a:fillRect/>
          </a:stretch>
        </p:blipFill>
        <p:spPr>
          <a:xfrm>
            <a:off x="1286510" y="4869180"/>
            <a:ext cx="7044055" cy="170561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sz="half" idx="2"/>
          </p:nvPr>
        </p:nvSpPr>
        <p:spPr/>
        <p:txBody>
          <a:bodyPr/>
          <a:lstStyle/>
          <a:p>
            <a:pPr marL="457200" indent="-457200">
              <a:buFont typeface="Arial" panose="020B0604020202020204" pitchFamily="34" charset="0"/>
              <a:buChar char="•"/>
            </a:pPr>
            <a:r>
              <a:rPr lang="en-US"/>
              <a:t>x0 and x1 are sorted in ascending order </a:t>
            </a:r>
          </a:p>
          <a:p>
            <a:pPr marL="457200" indent="-457200">
              <a:buFont typeface="Arial" panose="020B0604020202020204" pitchFamily="34" charset="0"/>
              <a:buChar char="•"/>
            </a:pPr>
            <a:r>
              <a:rPr lang="en-US"/>
              <a:t>x2 and x3 in descending order and so on</a:t>
            </a:r>
          </a:p>
        </p:txBody>
      </p:sp>
      <p:pic>
        <p:nvPicPr>
          <p:cNvPr id="101" name="Content Placeholder 100"/>
          <p:cNvPicPr>
            <a:picLocks noGrp="1"/>
          </p:cNvPicPr>
          <p:nvPr>
            <p:ph sz="half" idx="1"/>
          </p:nvPr>
        </p:nvPicPr>
        <p:blipFill>
          <a:blip r:embed="rId2"/>
          <a:stretch>
            <a:fillRect/>
          </a:stretch>
        </p:blipFill>
        <p:spPr>
          <a:xfrm>
            <a:off x="914400" y="2057400"/>
            <a:ext cx="3919855" cy="360997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sz="half" idx="1"/>
          </p:nvPr>
        </p:nvSpPr>
        <p:spPr>
          <a:xfrm>
            <a:off x="914400" y="1854200"/>
            <a:ext cx="7464425" cy="3609975"/>
          </a:xfrm>
        </p:spPr>
        <p:txBody>
          <a:bodyPr/>
          <a:lstStyle/>
          <a:p>
            <a:r>
              <a:rPr lang="en-US">
                <a:solidFill>
                  <a:srgbClr val="FF0000"/>
                </a:solidFill>
              </a:rPr>
              <a:t>Step 2:</a:t>
            </a:r>
            <a:r>
              <a:rPr lang="en-US"/>
              <a:t> Two 4 element bitonic sequences: A(3,7,8,4) and B(2,6,5,1) with comparator length as 2</a:t>
            </a:r>
          </a:p>
        </p:txBody>
      </p:sp>
      <p:pic>
        <p:nvPicPr>
          <p:cNvPr id="102" name="Content Placeholder 101"/>
          <p:cNvPicPr>
            <a:picLocks noGrp="1"/>
          </p:cNvPicPr>
          <p:nvPr>
            <p:ph sz="half" idx="2"/>
          </p:nvPr>
        </p:nvPicPr>
        <p:blipFill>
          <a:blip r:embed="rId2"/>
          <a:stretch>
            <a:fillRect/>
          </a:stretch>
        </p:blipFill>
        <p:spPr>
          <a:xfrm>
            <a:off x="5022215" y="2844165"/>
            <a:ext cx="3420110" cy="3340735"/>
          </a:xfrm>
          <a:prstGeom prst="rect">
            <a:avLst/>
          </a:prstGeom>
          <a:noFill/>
          <a:ln w="9525">
            <a:noFill/>
          </a:ln>
        </p:spPr>
      </p:pic>
      <p:sp>
        <p:nvSpPr>
          <p:cNvPr id="6" name="Text Box 5"/>
          <p:cNvSpPr txBox="1"/>
          <p:nvPr/>
        </p:nvSpPr>
        <p:spPr>
          <a:xfrm>
            <a:off x="926465" y="4194175"/>
            <a:ext cx="3722370" cy="1198880"/>
          </a:xfrm>
          <a:prstGeom prst="rect">
            <a:avLst/>
          </a:prstGeom>
          <a:noFill/>
        </p:spPr>
        <p:txBody>
          <a:bodyPr wrap="square" rtlCol="0">
            <a:spAutoFit/>
            <a:scene3d>
              <a:camera prst="orthographicFront"/>
              <a:lightRig rig="threePt" dir="t"/>
            </a:scene3d>
          </a:bodyPr>
          <a:lstStyle/>
          <a:p>
            <a:pPr algn="l"/>
            <a:r>
              <a:rPr lang="en-US">
                <a:ln/>
                <a:solidFill>
                  <a:schemeClr val="tx1"/>
                </a:solidFill>
                <a:effectLst>
                  <a:outerShdw blurRad="38100" dist="19050" dir="2700000" algn="tl" rotWithShape="0">
                    <a:schemeClr val="dk1">
                      <a:alpha val="40000"/>
                    </a:schemeClr>
                  </a:outerShdw>
                </a:effectLst>
              </a:rPr>
              <a:t>After this step, we’ll get a Bitonic sequence of length 8. </a:t>
            </a:r>
          </a:p>
        </p:txBody>
      </p:sp>
      <p:sp>
        <p:nvSpPr>
          <p:cNvPr id="7" name="Text Box 6"/>
          <p:cNvSpPr txBox="1"/>
          <p:nvPr/>
        </p:nvSpPr>
        <p:spPr>
          <a:xfrm>
            <a:off x="1376680" y="5634355"/>
            <a:ext cx="2721610" cy="460375"/>
          </a:xfrm>
          <a:prstGeom prst="rect">
            <a:avLst/>
          </a:prstGeom>
          <a:noFill/>
        </p:spPr>
        <p:txBody>
          <a:bodyPr wrap="none" rtlCol="0">
            <a:spAutoFit/>
            <a:scene3d>
              <a:camera prst="orthographicFront"/>
              <a:lightRig rig="threePt" dir="t"/>
            </a:scene3d>
          </a:bodyPr>
          <a:lstStyle/>
          <a:p>
            <a:pPr algn="l"/>
            <a:r>
              <a:rPr lang="en-US">
                <a:ln/>
                <a:solidFill>
                  <a:schemeClr val="tx1"/>
                </a:solidFill>
                <a:effectLst>
                  <a:outerShdw blurRad="38100" dist="19050" dir="2700000" algn="tl" rotWithShape="0">
                    <a:schemeClr val="dk1">
                      <a:alpha val="40000"/>
                    </a:schemeClr>
                  </a:outerShdw>
                </a:effectLst>
              </a:rPr>
              <a:t>3, 4, 7, 8, 6, 5, 2, 1</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102"/>
          <p:cNvPicPr/>
          <p:nvPr/>
        </p:nvPicPr>
        <p:blipFill>
          <a:blip r:embed="rId2"/>
          <a:stretch>
            <a:fillRect/>
          </a:stretch>
        </p:blipFill>
        <p:spPr>
          <a:xfrm>
            <a:off x="1106805" y="1988503"/>
            <a:ext cx="7677150" cy="338137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Bitonic sort network</a:t>
            </a:r>
          </a:p>
        </p:txBody>
      </p:sp>
      <p:pic>
        <p:nvPicPr>
          <p:cNvPr id="104" name="Content Placeholder 103"/>
          <p:cNvPicPr>
            <a:picLocks noGrp="1"/>
          </p:cNvPicPr>
          <p:nvPr>
            <p:ph idx="1"/>
          </p:nvPr>
        </p:nvPicPr>
        <p:blipFill>
          <a:blip r:embed="rId2"/>
          <a:stretch>
            <a:fillRect/>
          </a:stretch>
        </p:blipFill>
        <p:spPr>
          <a:xfrm>
            <a:off x="914400" y="2057400"/>
            <a:ext cx="8253730" cy="44958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a:t>Algorithm</a:t>
            </a:r>
          </a:p>
        </p:txBody>
      </p:sp>
      <p:pic>
        <p:nvPicPr>
          <p:cNvPr id="105" name="Picture 104"/>
          <p:cNvPicPr/>
          <p:nvPr/>
        </p:nvPicPr>
        <p:blipFill>
          <a:blip r:embed="rId2">
            <a:extLst>
              <a:ext uri="{96DAC541-7B7A-43D3-8B79-37D633B846F1}">
                <asvg:svgBlip xmlns:asvg="http://schemas.microsoft.com/office/drawing/2016/SVG/main" r:embed="rId3"/>
              </a:ext>
            </a:extLst>
          </a:blip>
          <a:stretch>
            <a:fillRect/>
          </a:stretch>
        </p:blipFill>
        <p:spPr>
          <a:xfrm>
            <a:off x="4572000" y="3429000"/>
            <a:ext cx="0" cy="0"/>
          </a:xfrm>
          <a:prstGeom prst="rect">
            <a:avLst/>
          </a:prstGeom>
          <a:noFill/>
          <a:ln w="9525">
            <a:noFill/>
          </a:ln>
        </p:spPr>
      </p:pic>
      <p:pic>
        <p:nvPicPr>
          <p:cNvPr id="6" name="Content Placeholder 5"/>
          <p:cNvPicPr>
            <a:picLocks noGrp="1" noChangeAspect="1"/>
          </p:cNvPicPr>
          <p:nvPr>
            <p:ph sz="half" idx="2"/>
          </p:nvPr>
        </p:nvPicPr>
        <p:blipFill>
          <a:blip r:embed="rId4"/>
          <a:stretch>
            <a:fillRect/>
          </a:stretch>
        </p:blipFill>
        <p:spPr>
          <a:xfrm>
            <a:off x="1175385" y="1899285"/>
            <a:ext cx="6793865" cy="500316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4576"/>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58</a:t>
            </a:fld>
            <a:endParaRPr lang="en-US" altLang="x-none" sz="2600" b="1" dirty="0" err="1">
              <a:solidFill>
                <a:srgbClr val="FFFFFF"/>
              </a:solidFill>
              <a:latin typeface="Arial" panose="020B0604020202020204" pitchFamily="34" charset="0"/>
            </a:endParaRPr>
          </a:p>
        </p:txBody>
      </p:sp>
      <p:sp>
        <p:nvSpPr>
          <p:cNvPr id="45058" name="Text Box 24577"/>
          <p:cNvSpPr txBox="1"/>
          <p:nvPr/>
        </p:nvSpPr>
        <p:spPr>
          <a:xfrm>
            <a:off x="914400" y="6858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F3300"/>
                </a:solidFill>
                <a:latin typeface="Arial" panose="020B0604020202020204" pitchFamily="34" charset="0"/>
              </a:rPr>
              <a:t>Complexity of MergeSort</a:t>
            </a:r>
          </a:p>
        </p:txBody>
      </p:sp>
      <p:grpSp>
        <p:nvGrpSpPr>
          <p:cNvPr id="45059" name="Group 24578"/>
          <p:cNvGrpSpPr>
            <a:grpSpLocks noRot="1"/>
          </p:cNvGrpSpPr>
          <p:nvPr/>
        </p:nvGrpSpPr>
        <p:grpSpPr>
          <a:xfrm>
            <a:off x="1295400" y="1447800"/>
            <a:ext cx="6858000" cy="5257800"/>
            <a:chOff x="816" y="912"/>
            <a:chExt cx="4319" cy="3311"/>
          </a:xfrm>
        </p:grpSpPr>
        <p:sp>
          <p:nvSpPr>
            <p:cNvPr id="45060" name="Rectangle 24579"/>
            <p:cNvSpPr/>
            <p:nvPr/>
          </p:nvSpPr>
          <p:spPr>
            <a:xfrm>
              <a:off x="816" y="912"/>
              <a:ext cx="864" cy="771"/>
            </a:xfrm>
            <a:prstGeom prst="rect">
              <a:avLst/>
            </a:prstGeom>
            <a:solidFill>
              <a:srgbClr val="FF3300"/>
            </a:solid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FFFFFF"/>
                  </a:solidFill>
                  <a:latin typeface="Arial" panose="020B0604020202020204" pitchFamily="34" charset="0"/>
                </a:rPr>
                <a:t>Pass</a:t>
              </a:r>
            </a:p>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FFFFFF"/>
                  </a:solidFill>
                  <a:latin typeface="Arial" panose="020B0604020202020204" pitchFamily="34" charset="0"/>
                </a:rPr>
                <a:t>Number</a:t>
              </a:r>
            </a:p>
          </p:txBody>
        </p:sp>
        <p:sp>
          <p:nvSpPr>
            <p:cNvPr id="45061" name="Rectangle 24580"/>
            <p:cNvSpPr/>
            <p:nvPr/>
          </p:nvSpPr>
          <p:spPr>
            <a:xfrm>
              <a:off x="1680" y="912"/>
              <a:ext cx="1104" cy="771"/>
            </a:xfrm>
            <a:prstGeom prst="rect">
              <a:avLst/>
            </a:prstGeom>
            <a:solidFill>
              <a:srgbClr val="FF3300"/>
            </a:solid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FFFFFF"/>
                  </a:solidFill>
                  <a:latin typeface="Arial" panose="020B0604020202020204" pitchFamily="34" charset="0"/>
                </a:rPr>
                <a:t>Number of merges</a:t>
              </a:r>
            </a:p>
          </p:txBody>
        </p:sp>
        <p:sp>
          <p:nvSpPr>
            <p:cNvPr id="45062" name="Rectangle 24581"/>
            <p:cNvSpPr/>
            <p:nvPr/>
          </p:nvSpPr>
          <p:spPr>
            <a:xfrm>
              <a:off x="2784" y="912"/>
              <a:ext cx="1056" cy="771"/>
            </a:xfrm>
            <a:prstGeom prst="rect">
              <a:avLst/>
            </a:prstGeom>
            <a:solidFill>
              <a:srgbClr val="FF3300"/>
            </a:solid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FFFFFF"/>
                  </a:solidFill>
                  <a:latin typeface="Arial" panose="020B0604020202020204" pitchFamily="34" charset="0"/>
                </a:rPr>
                <a:t>Merge list length</a:t>
              </a:r>
            </a:p>
          </p:txBody>
        </p:sp>
        <p:sp>
          <p:nvSpPr>
            <p:cNvPr id="45063" name="Rectangle 24582"/>
            <p:cNvSpPr/>
            <p:nvPr/>
          </p:nvSpPr>
          <p:spPr>
            <a:xfrm>
              <a:off x="3840" y="912"/>
              <a:ext cx="1296" cy="771"/>
            </a:xfrm>
            <a:prstGeom prst="rect">
              <a:avLst/>
            </a:prstGeom>
            <a:solidFill>
              <a:srgbClr val="FF3300"/>
            </a:solid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FFFFFF"/>
                  </a:solidFill>
                  <a:latin typeface="Arial" panose="020B0604020202020204" pitchFamily="34" charset="0"/>
                </a:rPr>
                <a:t># of comps / moves per merge</a:t>
              </a:r>
            </a:p>
          </p:txBody>
        </p:sp>
        <p:sp>
          <p:nvSpPr>
            <p:cNvPr id="45064" name="Rectangle 24583"/>
            <p:cNvSpPr/>
            <p:nvPr/>
          </p:nvSpPr>
          <p:spPr>
            <a:xfrm>
              <a:off x="816" y="1683"/>
              <a:ext cx="864"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1</a:t>
              </a:r>
            </a:p>
          </p:txBody>
        </p:sp>
        <p:sp>
          <p:nvSpPr>
            <p:cNvPr id="45065" name="Rectangle 24584"/>
            <p:cNvSpPr/>
            <p:nvPr/>
          </p:nvSpPr>
          <p:spPr>
            <a:xfrm>
              <a:off x="1680" y="1683"/>
              <a:ext cx="1104"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k-1 </a:t>
              </a:r>
              <a:r>
                <a:rPr lang="en-US" altLang="x-none" b="1" dirty="0" err="1">
                  <a:solidFill>
                    <a:srgbClr val="003366"/>
                  </a:solidFill>
                  <a:latin typeface="Arial" panose="020B0604020202020204" pitchFamily="34" charset="0"/>
                </a:rPr>
                <a:t>or n/2</a:t>
              </a:r>
            </a:p>
          </p:txBody>
        </p:sp>
        <p:sp>
          <p:nvSpPr>
            <p:cNvPr id="45066" name="Rectangle 24585"/>
            <p:cNvSpPr/>
            <p:nvPr/>
          </p:nvSpPr>
          <p:spPr>
            <a:xfrm>
              <a:off x="2784" y="1683"/>
              <a:ext cx="1056"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1 or n/2</a:t>
              </a:r>
              <a:r>
                <a:rPr lang="en-US" altLang="x-none" b="1" baseline="30000" dirty="0" err="1">
                  <a:solidFill>
                    <a:srgbClr val="003366"/>
                  </a:solidFill>
                  <a:latin typeface="Arial" panose="020B0604020202020204" pitchFamily="34" charset="0"/>
                </a:rPr>
                <a:t>k</a:t>
              </a:r>
            </a:p>
          </p:txBody>
        </p:sp>
        <p:sp>
          <p:nvSpPr>
            <p:cNvPr id="45067" name="Rectangle 24586"/>
            <p:cNvSpPr/>
            <p:nvPr/>
          </p:nvSpPr>
          <p:spPr>
            <a:xfrm>
              <a:off x="3840" y="1683"/>
              <a:ext cx="1296" cy="331"/>
            </a:xfrm>
            <a:prstGeom prst="rect">
              <a:avLst/>
            </a:prstGeom>
            <a:noFill/>
            <a:ln w="9525">
              <a:noFill/>
            </a:ln>
          </p:spPr>
          <p:txBody>
            <a:bodyPr wrap="square" lIns="90000" tIns="46800" rIns="90000" bIns="46800" anchor="t" anchorCtr="0"/>
            <a:lstStyle/>
            <a:p>
              <a:pPr algn="ctr" defTabSz="457200">
                <a:lnSpc>
                  <a:spcPct val="102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Symbol" panose="05050102010706020507" pitchFamily="16" charset="2"/>
                </a:rPr>
                <a:t></a:t>
              </a:r>
              <a:r>
                <a:rPr lang="en-US" altLang="x-none" b="1" dirty="0" err="1">
                  <a:solidFill>
                    <a:srgbClr val="003366"/>
                  </a:solidFill>
                  <a:latin typeface="Arial" panose="020B0604020202020204" pitchFamily="34" charset="0"/>
                </a:rPr>
                <a:t> 2</a:t>
              </a:r>
              <a:r>
                <a:rPr lang="en-US" altLang="x-none" b="1" baseline="30000" dirty="0" err="1">
                  <a:solidFill>
                    <a:srgbClr val="003366"/>
                  </a:solidFill>
                  <a:latin typeface="Arial" panose="020B0604020202020204" pitchFamily="34" charset="0"/>
                </a:rPr>
                <a:t>1</a:t>
              </a:r>
            </a:p>
          </p:txBody>
        </p:sp>
        <p:sp>
          <p:nvSpPr>
            <p:cNvPr id="45068" name="Rectangle 24587"/>
            <p:cNvSpPr/>
            <p:nvPr/>
          </p:nvSpPr>
          <p:spPr>
            <a:xfrm>
              <a:off x="816" y="2014"/>
              <a:ext cx="86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p>
          </p:txBody>
        </p:sp>
        <p:sp>
          <p:nvSpPr>
            <p:cNvPr id="45069" name="Rectangle 24588"/>
            <p:cNvSpPr/>
            <p:nvPr/>
          </p:nvSpPr>
          <p:spPr>
            <a:xfrm>
              <a:off x="1680" y="2014"/>
              <a:ext cx="110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k-2 </a:t>
              </a:r>
              <a:r>
                <a:rPr lang="en-US" altLang="x-none" b="1" dirty="0" err="1">
                  <a:solidFill>
                    <a:srgbClr val="003366"/>
                  </a:solidFill>
                  <a:latin typeface="Arial" panose="020B0604020202020204" pitchFamily="34" charset="0"/>
                </a:rPr>
                <a:t>or n/4</a:t>
              </a:r>
            </a:p>
          </p:txBody>
        </p:sp>
        <p:sp>
          <p:nvSpPr>
            <p:cNvPr id="45070" name="Rectangle 24589"/>
            <p:cNvSpPr/>
            <p:nvPr/>
          </p:nvSpPr>
          <p:spPr>
            <a:xfrm>
              <a:off x="2784" y="2014"/>
              <a:ext cx="1056"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 or n/2</a:t>
              </a:r>
              <a:r>
                <a:rPr lang="en-US" altLang="x-none" b="1" baseline="30000" dirty="0" err="1">
                  <a:solidFill>
                    <a:srgbClr val="003366"/>
                  </a:solidFill>
                  <a:latin typeface="Arial" panose="020B0604020202020204" pitchFamily="34" charset="0"/>
                </a:rPr>
                <a:t>k-1</a:t>
              </a:r>
            </a:p>
          </p:txBody>
        </p:sp>
        <p:sp>
          <p:nvSpPr>
            <p:cNvPr id="45071" name="Rectangle 24590"/>
            <p:cNvSpPr/>
            <p:nvPr/>
          </p:nvSpPr>
          <p:spPr>
            <a:xfrm>
              <a:off x="3840" y="2014"/>
              <a:ext cx="1296" cy="330"/>
            </a:xfrm>
            <a:prstGeom prst="rect">
              <a:avLst/>
            </a:prstGeom>
            <a:noFill/>
            <a:ln w="9525">
              <a:noFill/>
            </a:ln>
          </p:spPr>
          <p:txBody>
            <a:bodyPr wrap="square" lIns="90000" tIns="46800" rIns="90000" bIns="46800" anchor="t" anchorCtr="0"/>
            <a:lstStyle/>
            <a:p>
              <a:pPr algn="ctr" defTabSz="457200">
                <a:lnSpc>
                  <a:spcPct val="102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Symbol" panose="05050102010706020507" pitchFamily="16" charset="2"/>
                </a:rPr>
                <a:t></a:t>
              </a:r>
              <a:r>
                <a:rPr lang="en-US" altLang="x-none" b="1" dirty="0" err="1">
                  <a:solidFill>
                    <a:srgbClr val="003366"/>
                  </a:solidFill>
                  <a:latin typeface="Arial" panose="020B0604020202020204" pitchFamily="34" charset="0"/>
                </a:rPr>
                <a:t> 2</a:t>
              </a:r>
              <a:r>
                <a:rPr lang="en-US" altLang="x-none" b="1" baseline="30000" dirty="0" err="1">
                  <a:solidFill>
                    <a:srgbClr val="003366"/>
                  </a:solidFill>
                  <a:latin typeface="Arial" panose="020B0604020202020204" pitchFamily="34" charset="0"/>
                </a:rPr>
                <a:t>2</a:t>
              </a:r>
            </a:p>
          </p:txBody>
        </p:sp>
        <p:sp>
          <p:nvSpPr>
            <p:cNvPr id="45072" name="Rectangle 24591"/>
            <p:cNvSpPr/>
            <p:nvPr/>
          </p:nvSpPr>
          <p:spPr>
            <a:xfrm>
              <a:off x="816" y="2344"/>
              <a:ext cx="86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3</a:t>
              </a:r>
            </a:p>
          </p:txBody>
        </p:sp>
        <p:sp>
          <p:nvSpPr>
            <p:cNvPr id="45073" name="Rectangle 24592"/>
            <p:cNvSpPr/>
            <p:nvPr/>
          </p:nvSpPr>
          <p:spPr>
            <a:xfrm>
              <a:off x="1680" y="2344"/>
              <a:ext cx="110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k-3 </a:t>
              </a:r>
              <a:r>
                <a:rPr lang="en-US" altLang="x-none" b="1" dirty="0" err="1">
                  <a:solidFill>
                    <a:srgbClr val="003366"/>
                  </a:solidFill>
                  <a:latin typeface="Arial" panose="020B0604020202020204" pitchFamily="34" charset="0"/>
                </a:rPr>
                <a:t>or n/8</a:t>
              </a:r>
            </a:p>
          </p:txBody>
        </p:sp>
        <p:sp>
          <p:nvSpPr>
            <p:cNvPr id="45074" name="Rectangle 24593"/>
            <p:cNvSpPr/>
            <p:nvPr/>
          </p:nvSpPr>
          <p:spPr>
            <a:xfrm>
              <a:off x="2784" y="2344"/>
              <a:ext cx="1056"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4 or n/2</a:t>
              </a:r>
              <a:r>
                <a:rPr lang="en-US" altLang="x-none" b="1" baseline="30000" dirty="0" err="1">
                  <a:solidFill>
                    <a:srgbClr val="003366"/>
                  </a:solidFill>
                  <a:latin typeface="Arial" panose="020B0604020202020204" pitchFamily="34" charset="0"/>
                </a:rPr>
                <a:t>k-2</a:t>
              </a:r>
            </a:p>
          </p:txBody>
        </p:sp>
        <p:sp>
          <p:nvSpPr>
            <p:cNvPr id="45075" name="Rectangle 24594"/>
            <p:cNvSpPr/>
            <p:nvPr/>
          </p:nvSpPr>
          <p:spPr>
            <a:xfrm>
              <a:off x="3840" y="2344"/>
              <a:ext cx="1296" cy="330"/>
            </a:xfrm>
            <a:prstGeom prst="rect">
              <a:avLst/>
            </a:prstGeom>
            <a:noFill/>
            <a:ln w="9525">
              <a:noFill/>
            </a:ln>
          </p:spPr>
          <p:txBody>
            <a:bodyPr wrap="square" lIns="90000" tIns="46800" rIns="90000" bIns="46800" anchor="t" anchorCtr="0"/>
            <a:lstStyle/>
            <a:p>
              <a:pPr algn="ctr" defTabSz="457200">
                <a:lnSpc>
                  <a:spcPct val="102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Symbol" panose="05050102010706020507" pitchFamily="16" charset="2"/>
                </a:rPr>
                <a:t></a:t>
              </a:r>
              <a:r>
                <a:rPr lang="en-US" altLang="x-none" b="1" dirty="0" err="1">
                  <a:solidFill>
                    <a:srgbClr val="003366"/>
                  </a:solidFill>
                  <a:latin typeface="Arial" panose="020B0604020202020204" pitchFamily="34" charset="0"/>
                </a:rPr>
                <a:t> 2</a:t>
              </a:r>
              <a:r>
                <a:rPr lang="en-US" altLang="x-none" b="1" baseline="30000" dirty="0" err="1">
                  <a:solidFill>
                    <a:srgbClr val="003366"/>
                  </a:solidFill>
                  <a:latin typeface="Arial" panose="020B0604020202020204" pitchFamily="34" charset="0"/>
                </a:rPr>
                <a:t>3</a:t>
              </a:r>
            </a:p>
          </p:txBody>
        </p:sp>
        <p:sp>
          <p:nvSpPr>
            <p:cNvPr id="45076" name="Rectangle 24595"/>
            <p:cNvSpPr/>
            <p:nvPr/>
          </p:nvSpPr>
          <p:spPr>
            <a:xfrm>
              <a:off x="816" y="2674"/>
              <a:ext cx="864" cy="297"/>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77" name="Rectangle 24596"/>
            <p:cNvSpPr/>
            <p:nvPr/>
          </p:nvSpPr>
          <p:spPr>
            <a:xfrm>
              <a:off x="1680" y="2674"/>
              <a:ext cx="1104" cy="297"/>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78" name="Rectangle 24597"/>
            <p:cNvSpPr/>
            <p:nvPr/>
          </p:nvSpPr>
          <p:spPr>
            <a:xfrm>
              <a:off x="2784" y="2674"/>
              <a:ext cx="1056" cy="297"/>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79" name="Rectangle 24598"/>
            <p:cNvSpPr/>
            <p:nvPr/>
          </p:nvSpPr>
          <p:spPr>
            <a:xfrm>
              <a:off x="3840" y="2674"/>
              <a:ext cx="1296" cy="297"/>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0" name="Rectangle 24599"/>
            <p:cNvSpPr/>
            <p:nvPr/>
          </p:nvSpPr>
          <p:spPr>
            <a:xfrm>
              <a:off x="816" y="2971"/>
              <a:ext cx="864"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1" name="Rectangle 24600"/>
            <p:cNvSpPr/>
            <p:nvPr/>
          </p:nvSpPr>
          <p:spPr>
            <a:xfrm>
              <a:off x="1680" y="2971"/>
              <a:ext cx="1104"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2" name="Rectangle 24601"/>
            <p:cNvSpPr/>
            <p:nvPr/>
          </p:nvSpPr>
          <p:spPr>
            <a:xfrm>
              <a:off x="2784" y="2971"/>
              <a:ext cx="1056"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3" name="Rectangle 24602"/>
            <p:cNvSpPr/>
            <p:nvPr/>
          </p:nvSpPr>
          <p:spPr>
            <a:xfrm>
              <a:off x="3840" y="2971"/>
              <a:ext cx="1296"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4" name="Rectangle 24603"/>
            <p:cNvSpPr/>
            <p:nvPr/>
          </p:nvSpPr>
          <p:spPr>
            <a:xfrm>
              <a:off x="816" y="3267"/>
              <a:ext cx="864"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5" name="Rectangle 24604"/>
            <p:cNvSpPr/>
            <p:nvPr/>
          </p:nvSpPr>
          <p:spPr>
            <a:xfrm>
              <a:off x="1680" y="3267"/>
              <a:ext cx="1104"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6" name="Rectangle 24605"/>
            <p:cNvSpPr/>
            <p:nvPr/>
          </p:nvSpPr>
          <p:spPr>
            <a:xfrm>
              <a:off x="2784" y="3267"/>
              <a:ext cx="1056"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7" name="Rectangle 24606"/>
            <p:cNvSpPr/>
            <p:nvPr/>
          </p:nvSpPr>
          <p:spPr>
            <a:xfrm>
              <a:off x="3840" y="3267"/>
              <a:ext cx="1296" cy="296"/>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a:t>
              </a:r>
            </a:p>
          </p:txBody>
        </p:sp>
        <p:sp>
          <p:nvSpPr>
            <p:cNvPr id="45088" name="Rectangle 24607"/>
            <p:cNvSpPr/>
            <p:nvPr/>
          </p:nvSpPr>
          <p:spPr>
            <a:xfrm>
              <a:off x="816" y="3563"/>
              <a:ext cx="864"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k – 1</a:t>
              </a:r>
            </a:p>
          </p:txBody>
        </p:sp>
        <p:sp>
          <p:nvSpPr>
            <p:cNvPr id="45089" name="Rectangle 24608"/>
            <p:cNvSpPr/>
            <p:nvPr/>
          </p:nvSpPr>
          <p:spPr>
            <a:xfrm>
              <a:off x="1680" y="3563"/>
              <a:ext cx="1104"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1 </a:t>
              </a:r>
              <a:r>
                <a:rPr lang="en-US" altLang="x-none" b="1" dirty="0" err="1">
                  <a:solidFill>
                    <a:srgbClr val="003366"/>
                  </a:solidFill>
                  <a:latin typeface="Arial" panose="020B0604020202020204" pitchFamily="34" charset="0"/>
                </a:rPr>
                <a:t>or n/2</a:t>
              </a:r>
              <a:r>
                <a:rPr lang="en-US" altLang="x-none" b="1" baseline="30000" dirty="0" err="1">
                  <a:solidFill>
                    <a:srgbClr val="003366"/>
                  </a:solidFill>
                  <a:latin typeface="Arial" panose="020B0604020202020204" pitchFamily="34" charset="0"/>
                </a:rPr>
                <a:t>k-1</a:t>
              </a:r>
            </a:p>
          </p:txBody>
        </p:sp>
        <p:sp>
          <p:nvSpPr>
            <p:cNvPr id="45090" name="Rectangle 24609"/>
            <p:cNvSpPr/>
            <p:nvPr/>
          </p:nvSpPr>
          <p:spPr>
            <a:xfrm>
              <a:off x="2784" y="3563"/>
              <a:ext cx="1056" cy="331"/>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k-2 </a:t>
              </a:r>
              <a:r>
                <a:rPr lang="en-US" altLang="x-none" b="1" dirty="0" err="1">
                  <a:solidFill>
                    <a:srgbClr val="003366"/>
                  </a:solidFill>
                  <a:latin typeface="Arial" panose="020B0604020202020204" pitchFamily="34" charset="0"/>
                </a:rPr>
                <a:t>or n/4</a:t>
              </a:r>
            </a:p>
          </p:txBody>
        </p:sp>
        <p:sp>
          <p:nvSpPr>
            <p:cNvPr id="45091" name="Rectangle 24610"/>
            <p:cNvSpPr/>
            <p:nvPr/>
          </p:nvSpPr>
          <p:spPr>
            <a:xfrm>
              <a:off x="3840" y="3563"/>
              <a:ext cx="1296" cy="331"/>
            </a:xfrm>
            <a:prstGeom prst="rect">
              <a:avLst/>
            </a:prstGeom>
            <a:noFill/>
            <a:ln w="9525">
              <a:noFill/>
            </a:ln>
          </p:spPr>
          <p:txBody>
            <a:bodyPr wrap="square" lIns="90000" tIns="46800" rIns="90000" bIns="46800" anchor="t" anchorCtr="0"/>
            <a:lstStyle/>
            <a:p>
              <a:pPr algn="ctr" defTabSz="457200">
                <a:lnSpc>
                  <a:spcPct val="102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Symbol" panose="05050102010706020507" pitchFamily="16" charset="2"/>
                </a:rPr>
                <a:t></a:t>
              </a:r>
              <a:r>
                <a:rPr lang="en-US" altLang="x-none" b="1" dirty="0" err="1">
                  <a:solidFill>
                    <a:srgbClr val="003366"/>
                  </a:solidFill>
                  <a:latin typeface="Arial" panose="020B0604020202020204" pitchFamily="34" charset="0"/>
                </a:rPr>
                <a:t> 2</a:t>
              </a:r>
              <a:r>
                <a:rPr lang="en-US" altLang="x-none" b="1" baseline="30000" dirty="0" err="1">
                  <a:solidFill>
                    <a:srgbClr val="003366"/>
                  </a:solidFill>
                  <a:latin typeface="Arial" panose="020B0604020202020204" pitchFamily="34" charset="0"/>
                </a:rPr>
                <a:t>k-1</a:t>
              </a:r>
            </a:p>
          </p:txBody>
        </p:sp>
        <p:sp>
          <p:nvSpPr>
            <p:cNvPr id="45092" name="Rectangle 24611"/>
            <p:cNvSpPr/>
            <p:nvPr/>
          </p:nvSpPr>
          <p:spPr>
            <a:xfrm>
              <a:off x="816" y="3894"/>
              <a:ext cx="86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k</a:t>
              </a:r>
            </a:p>
          </p:txBody>
        </p:sp>
        <p:sp>
          <p:nvSpPr>
            <p:cNvPr id="45093" name="Rectangle 24612"/>
            <p:cNvSpPr/>
            <p:nvPr/>
          </p:nvSpPr>
          <p:spPr>
            <a:xfrm>
              <a:off x="1680" y="3894"/>
              <a:ext cx="1104"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0 </a:t>
              </a:r>
              <a:r>
                <a:rPr lang="en-US" altLang="x-none" b="1" dirty="0" err="1">
                  <a:solidFill>
                    <a:srgbClr val="003366"/>
                  </a:solidFill>
                  <a:latin typeface="Arial" panose="020B0604020202020204" pitchFamily="34" charset="0"/>
                </a:rPr>
                <a:t>or n/2</a:t>
              </a:r>
              <a:r>
                <a:rPr lang="en-US" altLang="x-none" b="1" baseline="30000" dirty="0" err="1">
                  <a:solidFill>
                    <a:srgbClr val="003366"/>
                  </a:solidFill>
                  <a:latin typeface="Arial" panose="020B0604020202020204" pitchFamily="34" charset="0"/>
                </a:rPr>
                <a:t>k</a:t>
              </a:r>
            </a:p>
          </p:txBody>
        </p:sp>
        <p:sp>
          <p:nvSpPr>
            <p:cNvPr id="45094" name="Rectangle 24613"/>
            <p:cNvSpPr/>
            <p:nvPr/>
          </p:nvSpPr>
          <p:spPr>
            <a:xfrm>
              <a:off x="2784" y="3894"/>
              <a:ext cx="1056" cy="330"/>
            </a:xfrm>
            <a:prstGeom prst="rect">
              <a:avLst/>
            </a:prstGeom>
            <a:noFill/>
            <a:ln w="9525">
              <a:noFill/>
            </a:ln>
          </p:spPr>
          <p:txBody>
            <a:bodyPr wrap="square" lIns="90000" tIns="67968" rIns="90000" bIns="46800" anchor="t" anchorCtr="0"/>
            <a:lstStyle/>
            <a:p>
              <a:pPr algn="ctr" defTabSz="457200">
                <a:lnSpc>
                  <a:spcPct val="93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Arial" panose="020B0604020202020204" pitchFamily="34" charset="0"/>
                </a:rPr>
                <a:t>2</a:t>
              </a:r>
              <a:r>
                <a:rPr lang="en-US" altLang="x-none" b="1" baseline="30000" dirty="0" err="1">
                  <a:solidFill>
                    <a:srgbClr val="003366"/>
                  </a:solidFill>
                  <a:latin typeface="Arial" panose="020B0604020202020204" pitchFamily="34" charset="0"/>
                </a:rPr>
                <a:t>k-1 </a:t>
              </a:r>
              <a:r>
                <a:rPr lang="en-US" altLang="x-none" b="1" dirty="0" err="1">
                  <a:solidFill>
                    <a:srgbClr val="003366"/>
                  </a:solidFill>
                  <a:latin typeface="Arial" panose="020B0604020202020204" pitchFamily="34" charset="0"/>
                </a:rPr>
                <a:t>or n/2</a:t>
              </a:r>
            </a:p>
          </p:txBody>
        </p:sp>
        <p:sp>
          <p:nvSpPr>
            <p:cNvPr id="45095" name="Rectangle 24614"/>
            <p:cNvSpPr/>
            <p:nvPr/>
          </p:nvSpPr>
          <p:spPr>
            <a:xfrm>
              <a:off x="3840" y="3894"/>
              <a:ext cx="1296" cy="330"/>
            </a:xfrm>
            <a:prstGeom prst="rect">
              <a:avLst/>
            </a:prstGeom>
            <a:noFill/>
            <a:ln w="9525">
              <a:noFill/>
            </a:ln>
          </p:spPr>
          <p:txBody>
            <a:bodyPr wrap="square" lIns="90000" tIns="46800" rIns="90000" bIns="46800" anchor="t" anchorCtr="0"/>
            <a:lstStyle/>
            <a:p>
              <a:pPr algn="ctr" defTabSz="457200">
                <a:lnSpc>
                  <a:spcPct val="102000"/>
                </a:lnSpc>
                <a:spcBef>
                  <a:spcPts val="600"/>
                </a:spcBef>
                <a:buClrTx/>
                <a:buSzPct val="75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b="1" dirty="0" err="1">
                  <a:solidFill>
                    <a:srgbClr val="003366"/>
                  </a:solidFill>
                  <a:latin typeface="Symbol" panose="05050102010706020507" pitchFamily="16" charset="2"/>
                </a:rPr>
                <a:t></a:t>
              </a:r>
              <a:r>
                <a:rPr lang="en-US" altLang="x-none" b="1" dirty="0" err="1">
                  <a:solidFill>
                    <a:srgbClr val="003366"/>
                  </a:solidFill>
                  <a:latin typeface="Arial" panose="020B0604020202020204" pitchFamily="34" charset="0"/>
                </a:rPr>
                <a:t> 2</a:t>
              </a:r>
              <a:r>
                <a:rPr lang="en-US" altLang="x-none" b="1" baseline="30000" dirty="0" err="1">
                  <a:solidFill>
                    <a:srgbClr val="003366"/>
                  </a:solidFill>
                  <a:latin typeface="Arial" panose="020B0604020202020204" pitchFamily="34" charset="0"/>
                </a:rPr>
                <a:t>k</a:t>
              </a:r>
            </a:p>
          </p:txBody>
        </p:sp>
      </p:grpSp>
      <p:sp>
        <p:nvSpPr>
          <p:cNvPr id="45096" name="Text Box 24615"/>
          <p:cNvSpPr txBox="1"/>
          <p:nvPr/>
        </p:nvSpPr>
        <p:spPr>
          <a:xfrm>
            <a:off x="4763" y="5486400"/>
            <a:ext cx="1276350" cy="460375"/>
          </a:xfrm>
          <a:prstGeom prst="rect">
            <a:avLst/>
          </a:prstGeom>
          <a:noFill/>
          <a:ln w="9360" cap="flat" cmpd="sng">
            <a:solidFill>
              <a:srgbClr val="000000"/>
            </a:solidFill>
            <a:prstDash val="solid"/>
            <a:miter/>
            <a:headEnd type="none" w="med" len="med"/>
            <a:tailEnd type="none" w="med" len="med"/>
          </a:ln>
        </p:spPr>
        <p:txBody>
          <a:bodyPr wrap="none" lIns="90000" tIns="46800" rIns="90000" bIns="46800" anchor="t" anchorCtr="0">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000000"/>
                </a:solidFill>
                <a:latin typeface="Times New Roman" panose="02020603050405020304" pitchFamily="16" charset="0"/>
              </a:rPr>
              <a:t>k = log n</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5600"/>
          <p:cNvSpPr txBox="1"/>
          <p:nvPr/>
        </p:nvSpPr>
        <p:spPr>
          <a:xfrm>
            <a:off x="84138" y="6342063"/>
            <a:ext cx="587375" cy="490537"/>
          </a:xfrm>
          <a:prstGeom prst="rect">
            <a:avLst/>
          </a:prstGeom>
          <a:noFill/>
          <a:ln w="9525">
            <a:noFill/>
          </a:ln>
        </p:spPr>
        <p:txBody>
          <a:bodyPr wrap="square" lIns="90000" tIns="46800" rIns="90000" bIns="46800" anchor="b" anchorCtr="1">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2600" b="1" dirty="0" err="1">
                <a:solidFill>
                  <a:srgbClr val="FFFFFF"/>
                </a:solidFill>
                <a:latin typeface="Arial" panose="020B0604020202020204" pitchFamily="34" charset="0"/>
              </a:rPr>
              <a:t>59</a:t>
            </a:fld>
            <a:endParaRPr lang="en-US" altLang="x-none" sz="2600" b="1" dirty="0" err="1">
              <a:solidFill>
                <a:srgbClr val="FFFFFF"/>
              </a:solidFill>
              <a:latin typeface="Arial" panose="020B0604020202020204" pitchFamily="34" charset="0"/>
            </a:endParaRPr>
          </a:p>
        </p:txBody>
      </p:sp>
      <p:sp>
        <p:nvSpPr>
          <p:cNvPr id="47106" name="Text Box 25601"/>
          <p:cNvSpPr txBox="1"/>
          <p:nvPr/>
        </p:nvSpPr>
        <p:spPr>
          <a:xfrm>
            <a:off x="914400" y="1905000"/>
            <a:ext cx="8001000" cy="3998913"/>
          </a:xfrm>
          <a:prstGeom prst="rect">
            <a:avLst/>
          </a:prstGeom>
          <a:noFill/>
          <a:ln w="9525">
            <a:noFill/>
          </a:ln>
        </p:spPr>
        <p:txBody>
          <a:bodyPr wrap="square" lIns="91440" tIns="45720" rIns="91440" bIns="45720" anchor="t" anchorCtr="0"/>
          <a:lstStyle/>
          <a:p>
            <a:pPr defTabSz="457200">
              <a:spcBef>
                <a:spcPts val="70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3366"/>
                </a:solidFill>
                <a:latin typeface="Arial" panose="020B0604020202020204" pitchFamily="34" charset="0"/>
              </a:rPr>
              <a:t>Multiplying </a:t>
            </a:r>
            <a:r>
              <a:rPr lang="en-US" altLang="x-none" b="1" dirty="0" err="1">
                <a:solidFill>
                  <a:srgbClr val="FF0000"/>
                </a:solidFill>
                <a:latin typeface="Arial" panose="020B0604020202020204" pitchFamily="34" charset="0"/>
              </a:rPr>
              <a:t>the number of</a:t>
            </a:r>
            <a:r>
              <a:rPr lang="en-US" altLang="x-none" sz="2800" dirty="0" err="1">
                <a:solidFill>
                  <a:srgbClr val="FF0000"/>
                </a:solidFill>
                <a:latin typeface="Arial" panose="020B0604020202020204" pitchFamily="34" charset="0"/>
              </a:rPr>
              <a:t> </a:t>
            </a:r>
            <a:r>
              <a:rPr lang="en-US" altLang="x-none" b="1" dirty="0" err="1">
                <a:solidFill>
                  <a:srgbClr val="FF0000"/>
                </a:solidFill>
                <a:latin typeface="Arial" panose="020B0604020202020204" pitchFamily="34" charset="0"/>
              </a:rPr>
              <a:t>merges</a:t>
            </a:r>
            <a:r>
              <a:rPr lang="en-US" altLang="x-none" sz="2800" dirty="0" err="1">
                <a:solidFill>
                  <a:srgbClr val="003366"/>
                </a:solidFill>
                <a:latin typeface="Arial" panose="020B0604020202020204" pitchFamily="34" charset="0"/>
              </a:rPr>
              <a:t> by the </a:t>
            </a:r>
            <a:r>
              <a:rPr lang="en-US" altLang="x-none" b="1" dirty="0" err="1">
                <a:solidFill>
                  <a:srgbClr val="FF0000"/>
                </a:solidFill>
                <a:latin typeface="Arial" panose="020B0604020202020204" pitchFamily="34" charset="0"/>
              </a:rPr>
              <a:t>maximum number of</a:t>
            </a:r>
            <a:r>
              <a:rPr lang="en-US" altLang="x-none" sz="2800" dirty="0" err="1">
                <a:solidFill>
                  <a:srgbClr val="FF0000"/>
                </a:solidFill>
                <a:latin typeface="Arial" panose="020B0604020202020204" pitchFamily="34" charset="0"/>
              </a:rPr>
              <a:t> </a:t>
            </a:r>
            <a:r>
              <a:rPr lang="en-US" altLang="x-none" b="1" dirty="0" err="1">
                <a:solidFill>
                  <a:srgbClr val="FF0000"/>
                </a:solidFill>
                <a:latin typeface="Arial" panose="020B0604020202020204" pitchFamily="34" charset="0"/>
              </a:rPr>
              <a:t>comparisons</a:t>
            </a:r>
            <a:r>
              <a:rPr lang="en-US" altLang="x-none" sz="2800" dirty="0" err="1">
                <a:solidFill>
                  <a:srgbClr val="003366"/>
                </a:solidFill>
                <a:latin typeface="Arial" panose="020B0604020202020204" pitchFamily="34" charset="0"/>
              </a:rPr>
              <a:t> per merge, we get:</a:t>
            </a:r>
          </a:p>
          <a:p>
            <a:pPr defTabSz="457200">
              <a:spcBef>
                <a:spcPts val="70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3366"/>
                </a:solidFill>
                <a:latin typeface="Arial" panose="020B0604020202020204" pitchFamily="34" charset="0"/>
              </a:rPr>
              <a:t>	(2</a:t>
            </a:r>
            <a:r>
              <a:rPr lang="en-US" altLang="x-none" sz="2800" b="1" baseline="30000" dirty="0" err="1">
                <a:solidFill>
                  <a:srgbClr val="003366"/>
                </a:solidFill>
                <a:latin typeface="Arial" panose="020B0604020202020204" pitchFamily="34" charset="0"/>
              </a:rPr>
              <a:t>k-1</a:t>
            </a:r>
            <a:r>
              <a:rPr lang="en-US" altLang="x-none" sz="2800" b="1" dirty="0" err="1">
                <a:solidFill>
                  <a:srgbClr val="003366"/>
                </a:solidFill>
                <a:latin typeface="Arial" panose="020B0604020202020204" pitchFamily="34" charset="0"/>
              </a:rPr>
              <a:t>)2</a:t>
            </a:r>
            <a:r>
              <a:rPr lang="en-US" altLang="x-none" sz="2800" b="1" baseline="30000" dirty="0" err="1">
                <a:solidFill>
                  <a:srgbClr val="003366"/>
                </a:solidFill>
                <a:latin typeface="Arial" panose="020B0604020202020204" pitchFamily="34" charset="0"/>
              </a:rPr>
              <a:t>1</a:t>
            </a:r>
            <a:r>
              <a:rPr lang="en-US" altLang="x-none" sz="2800" b="1" dirty="0" err="1">
                <a:solidFill>
                  <a:srgbClr val="003366"/>
                </a:solidFill>
                <a:latin typeface="Arial" panose="020B0604020202020204" pitchFamily="34" charset="0"/>
              </a:rPr>
              <a:t> 	= 2</a:t>
            </a:r>
            <a:r>
              <a:rPr lang="en-US" altLang="x-none" sz="2800" b="1" baseline="30000" dirty="0" err="1">
                <a:solidFill>
                  <a:srgbClr val="003366"/>
                </a:solidFill>
                <a:latin typeface="Arial" panose="020B0604020202020204" pitchFamily="34" charset="0"/>
              </a:rPr>
              <a:t>k</a:t>
            </a:r>
          </a:p>
          <a:p>
            <a:pPr defTabSz="457200">
              <a:spcBef>
                <a:spcPts val="70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3366"/>
                </a:solidFill>
                <a:latin typeface="Arial" panose="020B0604020202020204" pitchFamily="34" charset="0"/>
              </a:rPr>
              <a:t>	(2</a:t>
            </a:r>
            <a:r>
              <a:rPr lang="en-US" altLang="x-none" sz="2800" b="1" baseline="30000" dirty="0" err="1">
                <a:solidFill>
                  <a:srgbClr val="003366"/>
                </a:solidFill>
                <a:latin typeface="Arial" panose="020B0604020202020204" pitchFamily="34" charset="0"/>
              </a:rPr>
              <a:t>k-2</a:t>
            </a:r>
            <a:r>
              <a:rPr lang="en-US" altLang="x-none" sz="2800" b="1" dirty="0" err="1">
                <a:solidFill>
                  <a:srgbClr val="003366"/>
                </a:solidFill>
                <a:latin typeface="Arial" panose="020B0604020202020204" pitchFamily="34" charset="0"/>
              </a:rPr>
              <a:t>)2</a:t>
            </a:r>
            <a:r>
              <a:rPr lang="en-US" altLang="x-none" sz="2800" b="1" baseline="30000" dirty="0" err="1">
                <a:solidFill>
                  <a:srgbClr val="003366"/>
                </a:solidFill>
                <a:latin typeface="Arial" panose="020B0604020202020204" pitchFamily="34" charset="0"/>
              </a:rPr>
              <a:t>2</a:t>
            </a:r>
            <a:r>
              <a:rPr lang="en-US" altLang="x-none" sz="2800" b="1" dirty="0" err="1">
                <a:solidFill>
                  <a:srgbClr val="003366"/>
                </a:solidFill>
                <a:latin typeface="Arial" panose="020B0604020202020204" pitchFamily="34" charset="0"/>
              </a:rPr>
              <a:t> 	= 2</a:t>
            </a:r>
            <a:r>
              <a:rPr lang="en-US" altLang="x-none" sz="2800" b="1" baseline="30000" dirty="0" err="1">
                <a:solidFill>
                  <a:srgbClr val="003366"/>
                </a:solidFill>
                <a:latin typeface="Arial" panose="020B0604020202020204" pitchFamily="34" charset="0"/>
              </a:rPr>
              <a:t>k</a:t>
            </a:r>
          </a:p>
          <a:p>
            <a:pPr defTabSz="457200">
              <a:spcBef>
                <a:spcPts val="45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800" b="1" dirty="0" err="1">
                <a:solidFill>
                  <a:srgbClr val="003366"/>
                </a:solidFill>
                <a:latin typeface="Arial" panose="020B0604020202020204" pitchFamily="34" charset="0"/>
              </a:rPr>
              <a:t>		</a:t>
            </a:r>
            <a:r>
              <a:rPr lang="en-US" altLang="x-none" sz="1800" dirty="0" err="1">
                <a:solidFill>
                  <a:srgbClr val="003366"/>
                </a:solidFill>
                <a:latin typeface="Symbol" panose="05050102010706020507" pitchFamily="16" charset="2"/>
              </a:rPr>
              <a:t></a:t>
            </a:r>
            <a:r>
              <a:rPr lang="en-US" altLang="x-none" sz="1800" b="1" dirty="0" err="1">
                <a:solidFill>
                  <a:srgbClr val="003366"/>
                </a:solidFill>
                <a:latin typeface="Arial" panose="020B0604020202020204" pitchFamily="34" charset="0"/>
              </a:rPr>
              <a:t> </a:t>
            </a:r>
          </a:p>
          <a:p>
            <a:pPr defTabSz="457200">
              <a:spcBef>
                <a:spcPts val="45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800" b="1" dirty="0" err="1">
                <a:solidFill>
                  <a:srgbClr val="003366"/>
                </a:solidFill>
                <a:latin typeface="Arial" panose="020B0604020202020204" pitchFamily="34" charset="0"/>
              </a:rPr>
              <a:t>		</a:t>
            </a:r>
            <a:r>
              <a:rPr lang="en-US" altLang="x-none" sz="1800" dirty="0" err="1">
                <a:solidFill>
                  <a:srgbClr val="003366"/>
                </a:solidFill>
                <a:latin typeface="Symbol" panose="05050102010706020507" pitchFamily="16" charset="2"/>
              </a:rPr>
              <a:t></a:t>
            </a:r>
            <a:r>
              <a:rPr lang="en-US" altLang="x-none" sz="1800" b="1" dirty="0" err="1">
                <a:solidFill>
                  <a:srgbClr val="003366"/>
                </a:solidFill>
                <a:latin typeface="Arial" panose="020B0604020202020204" pitchFamily="34" charset="0"/>
              </a:rPr>
              <a:t> </a:t>
            </a:r>
          </a:p>
          <a:p>
            <a:pPr defTabSz="457200">
              <a:spcBef>
                <a:spcPts val="45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800" b="1" dirty="0" err="1">
                <a:solidFill>
                  <a:srgbClr val="003366"/>
                </a:solidFill>
                <a:latin typeface="Arial" panose="020B0604020202020204" pitchFamily="34" charset="0"/>
              </a:rPr>
              <a:t>		</a:t>
            </a:r>
            <a:r>
              <a:rPr lang="en-US" altLang="x-none" sz="1800" dirty="0" err="1">
                <a:solidFill>
                  <a:srgbClr val="003366"/>
                </a:solidFill>
                <a:latin typeface="Symbol" panose="05050102010706020507" pitchFamily="16" charset="2"/>
              </a:rPr>
              <a:t></a:t>
            </a:r>
            <a:r>
              <a:rPr lang="en-US" altLang="x-none" sz="1800" b="1" dirty="0" err="1">
                <a:solidFill>
                  <a:srgbClr val="003366"/>
                </a:solidFill>
                <a:latin typeface="Arial" panose="020B0604020202020204" pitchFamily="34" charset="0"/>
              </a:rPr>
              <a:t> </a:t>
            </a:r>
          </a:p>
          <a:p>
            <a:pPr defTabSz="457200">
              <a:spcBef>
                <a:spcPts val="70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3366"/>
                </a:solidFill>
                <a:latin typeface="Arial" panose="020B0604020202020204" pitchFamily="34" charset="0"/>
              </a:rPr>
              <a:t>	(2</a:t>
            </a:r>
            <a:r>
              <a:rPr lang="en-US" altLang="x-none" sz="2800" b="1" baseline="30000" dirty="0" err="1">
                <a:solidFill>
                  <a:srgbClr val="003366"/>
                </a:solidFill>
                <a:latin typeface="Arial" panose="020B0604020202020204" pitchFamily="34" charset="0"/>
              </a:rPr>
              <a:t>1</a:t>
            </a:r>
            <a:r>
              <a:rPr lang="en-US" altLang="x-none" sz="2800" b="1" dirty="0" err="1">
                <a:solidFill>
                  <a:srgbClr val="003366"/>
                </a:solidFill>
                <a:latin typeface="Arial" panose="020B0604020202020204" pitchFamily="34" charset="0"/>
              </a:rPr>
              <a:t>)2</a:t>
            </a:r>
            <a:r>
              <a:rPr lang="en-US" altLang="x-none" sz="2800" b="1" baseline="30000" dirty="0" err="1">
                <a:solidFill>
                  <a:srgbClr val="003366"/>
                </a:solidFill>
                <a:latin typeface="Arial" panose="020B0604020202020204" pitchFamily="34" charset="0"/>
              </a:rPr>
              <a:t>k-1	</a:t>
            </a:r>
            <a:r>
              <a:rPr lang="en-US" altLang="x-none" sz="2800" b="1" dirty="0" err="1">
                <a:solidFill>
                  <a:srgbClr val="003366"/>
                </a:solidFill>
                <a:latin typeface="Arial" panose="020B0604020202020204" pitchFamily="34" charset="0"/>
              </a:rPr>
              <a:t>= 2</a:t>
            </a:r>
            <a:r>
              <a:rPr lang="en-US" altLang="x-none" sz="2800" b="1" baseline="30000" dirty="0" err="1">
                <a:solidFill>
                  <a:srgbClr val="003366"/>
                </a:solidFill>
                <a:latin typeface="Arial" panose="020B0604020202020204" pitchFamily="34" charset="0"/>
              </a:rPr>
              <a:t>k</a:t>
            </a:r>
          </a:p>
          <a:p>
            <a:pPr defTabSz="457200">
              <a:spcBef>
                <a:spcPts val="700"/>
              </a:spcBef>
              <a:buClrTx/>
              <a:buSzPct val="7500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3366"/>
                </a:solidFill>
                <a:latin typeface="Arial" panose="020B0604020202020204" pitchFamily="34" charset="0"/>
              </a:rPr>
              <a:t>	(2</a:t>
            </a:r>
            <a:r>
              <a:rPr lang="en-US" altLang="x-none" sz="2800" b="1" baseline="30000" dirty="0" err="1">
                <a:solidFill>
                  <a:srgbClr val="003366"/>
                </a:solidFill>
                <a:latin typeface="Arial" panose="020B0604020202020204" pitchFamily="34" charset="0"/>
              </a:rPr>
              <a:t>0</a:t>
            </a:r>
            <a:r>
              <a:rPr lang="en-US" altLang="x-none" sz="2800" b="1" dirty="0" err="1">
                <a:solidFill>
                  <a:srgbClr val="003366"/>
                </a:solidFill>
                <a:latin typeface="Arial" panose="020B0604020202020204" pitchFamily="34" charset="0"/>
              </a:rPr>
              <a:t>)2</a:t>
            </a:r>
            <a:r>
              <a:rPr lang="en-US" altLang="x-none" sz="2800" b="1" baseline="30000" dirty="0" err="1">
                <a:solidFill>
                  <a:srgbClr val="003366"/>
                </a:solidFill>
                <a:latin typeface="Arial" panose="020B0604020202020204" pitchFamily="34" charset="0"/>
              </a:rPr>
              <a:t>k</a:t>
            </a:r>
            <a:r>
              <a:rPr lang="en-US" altLang="x-none" sz="2800" b="1" dirty="0" err="1">
                <a:solidFill>
                  <a:srgbClr val="003366"/>
                </a:solidFill>
                <a:latin typeface="Arial" panose="020B0604020202020204" pitchFamily="34" charset="0"/>
              </a:rPr>
              <a:t>	= 2</a:t>
            </a:r>
            <a:r>
              <a:rPr lang="en-US" altLang="x-none" sz="2800" b="1" baseline="30000" dirty="0" err="1">
                <a:solidFill>
                  <a:srgbClr val="003366"/>
                </a:solidFill>
                <a:latin typeface="Arial" panose="020B0604020202020204" pitchFamily="34" charset="0"/>
              </a:rPr>
              <a:t>k</a:t>
            </a:r>
          </a:p>
        </p:txBody>
      </p:sp>
      <p:sp>
        <p:nvSpPr>
          <p:cNvPr id="47107" name="Text Box 25602"/>
          <p:cNvSpPr txBox="1"/>
          <p:nvPr/>
        </p:nvSpPr>
        <p:spPr>
          <a:xfrm>
            <a:off x="914400" y="914400"/>
            <a:ext cx="8001000" cy="585788"/>
          </a:xfrm>
          <a:prstGeom prst="rect">
            <a:avLst/>
          </a:prstGeom>
          <a:noFill/>
          <a:ln w="9525">
            <a:noFill/>
          </a:ln>
        </p:spPr>
        <p:txBody>
          <a:bodyPr wrap="square" lIns="91440" tIns="45720" rIns="91440" bIns="45720" anchor="b" anchorCtr="0"/>
          <a:lstStyle/>
          <a:p>
            <a:pPr defTabSz="457200">
              <a:lnSpc>
                <a:spcPct val="90000"/>
              </a:lnSpc>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600" b="1" dirty="0" err="1">
                <a:solidFill>
                  <a:srgbClr val="F0262B"/>
                </a:solidFill>
                <a:latin typeface="Arial" panose="020B0604020202020204" pitchFamily="34" charset="0"/>
              </a:rPr>
              <a:t>Complexity of MergeSort</a:t>
            </a:r>
          </a:p>
        </p:txBody>
      </p:sp>
      <p:sp>
        <p:nvSpPr>
          <p:cNvPr id="47108" name="Text Box 25603"/>
          <p:cNvSpPr txBox="1"/>
          <p:nvPr/>
        </p:nvSpPr>
        <p:spPr>
          <a:xfrm>
            <a:off x="4876800" y="3124200"/>
            <a:ext cx="3962400" cy="2654300"/>
          </a:xfrm>
          <a:prstGeom prst="rect">
            <a:avLst/>
          </a:prstGeom>
          <a:solidFill>
            <a:srgbClr val="FF3300"/>
          </a:solidFill>
          <a:ln w="9525">
            <a:noFill/>
          </a:ln>
        </p:spPr>
        <p:txBody>
          <a:bodyPr wrap="square" lIns="90000" tIns="46800" rIns="90000" bIns="46800" anchor="t" anchorCtr="0">
            <a:spAutoFit/>
          </a:bodyPr>
          <a:lstStyle/>
          <a:p>
            <a:pPr defTabSz="457200">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2800" b="1" i="1" dirty="0" err="1">
                <a:solidFill>
                  <a:srgbClr val="FFFFFF"/>
                </a:solidFill>
                <a:latin typeface="Arial" panose="020B0604020202020204" pitchFamily="34" charset="0"/>
              </a:rPr>
              <a:t>k</a:t>
            </a:r>
            <a:r>
              <a:rPr lang="en-US" altLang="x-none" sz="2800" b="1" dirty="0" err="1">
                <a:solidFill>
                  <a:srgbClr val="FFFFFF"/>
                </a:solidFill>
                <a:latin typeface="Arial" panose="020B0604020202020204" pitchFamily="34" charset="0"/>
              </a:rPr>
              <a:t> passes each require </a:t>
            </a:r>
            <a:r>
              <a:rPr lang="en-US" altLang="x-none" sz="2800" b="1" i="1" dirty="0" err="1">
                <a:solidFill>
                  <a:srgbClr val="FFFFFF"/>
                </a:solidFill>
                <a:latin typeface="Arial" panose="020B0604020202020204" pitchFamily="34" charset="0"/>
              </a:rPr>
              <a:t>2</a:t>
            </a:r>
            <a:r>
              <a:rPr lang="en-US" altLang="x-none" sz="2800" b="1" i="1" baseline="30000" dirty="0" err="1">
                <a:solidFill>
                  <a:srgbClr val="FFFFFF"/>
                </a:solidFill>
                <a:latin typeface="Arial" panose="020B0604020202020204" pitchFamily="34" charset="0"/>
              </a:rPr>
              <a:t>k</a:t>
            </a:r>
            <a:r>
              <a:rPr lang="en-US" altLang="x-none" sz="2800" b="1" dirty="0" err="1">
                <a:solidFill>
                  <a:srgbClr val="FFFFFF"/>
                </a:solidFill>
                <a:latin typeface="Arial" panose="020B0604020202020204" pitchFamily="34" charset="0"/>
              </a:rPr>
              <a:t> comparisons (and moves).  But </a:t>
            </a:r>
            <a:r>
              <a:rPr lang="en-US" altLang="x-none" sz="2800" b="1" i="1" dirty="0" err="1">
                <a:solidFill>
                  <a:srgbClr val="FFFFFF"/>
                </a:solidFill>
                <a:latin typeface="Arial" panose="020B0604020202020204" pitchFamily="34" charset="0"/>
              </a:rPr>
              <a:t>k = lg n </a:t>
            </a:r>
            <a:r>
              <a:rPr lang="en-US" altLang="x-none" sz="2800" b="1" dirty="0" err="1">
                <a:solidFill>
                  <a:srgbClr val="FFFFFF"/>
                </a:solidFill>
                <a:latin typeface="Arial" panose="020B0604020202020204" pitchFamily="34" charset="0"/>
              </a:rPr>
              <a:t>and hence, we get lg(n) </a:t>
            </a:r>
            <a:r>
              <a:rPr lang="en-US" altLang="x-none" sz="1800" dirty="0" err="1">
                <a:solidFill>
                  <a:srgbClr val="FFFFFF"/>
                </a:solidFill>
                <a:latin typeface="Symbol" panose="05050102010706020507" pitchFamily="16" charset="2"/>
              </a:rPr>
              <a:t></a:t>
            </a:r>
            <a:r>
              <a:rPr lang="en-US" altLang="x-none" sz="2800" b="1" dirty="0" err="1">
                <a:solidFill>
                  <a:srgbClr val="FFFFFF"/>
                </a:solidFill>
                <a:latin typeface="Arial" panose="020B0604020202020204" pitchFamily="34" charset="0"/>
              </a:rPr>
              <a:t> n comparisons or O(n lgn)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56815" y="1673860"/>
            <a:ext cx="4187825" cy="768350"/>
          </a:xfrm>
          <a:prstGeom prst="rect">
            <a:avLst/>
          </a:prstGeom>
          <a:noFill/>
        </p:spPr>
        <p:txBody>
          <a:bodyPr wrap="none" rtlCol="0">
            <a:spAutoFit/>
          </a:bodyPr>
          <a:lstStyle/>
          <a:p>
            <a:r>
              <a:rPr lang="en-IN" altLang="en-US" sz="4400" b="1">
                <a:solidFill>
                  <a:srgbClr val="FF0000"/>
                </a:solidFill>
              </a:rPr>
              <a:t>Bubble Sorting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b" anchorCtr="0"/>
          <a:lstStyle/>
          <a:p>
            <a:pPr eaLnBrk="1" hangingPunct="1"/>
            <a:r>
              <a:rPr lang="en-US" dirty="0"/>
              <a:t>Bubble sort</a:t>
            </a:r>
          </a:p>
        </p:txBody>
      </p:sp>
      <p:sp>
        <p:nvSpPr>
          <p:cNvPr id="24578" name="Slide Number Placeholder 4"/>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7</a:t>
            </a:fld>
            <a:endParaRPr lang="en-US" altLang="zh-CN" sz="1400" dirty="0">
              <a:solidFill>
                <a:schemeClr val="tx2"/>
              </a:solidFill>
            </a:endParaRPr>
          </a:p>
        </p:txBody>
      </p:sp>
      <p:sp>
        <p:nvSpPr>
          <p:cNvPr id="29700" name="Rectangle 3"/>
          <p:cNvSpPr>
            <a:spLocks noGrp="1"/>
          </p:cNvSpPr>
          <p:nvPr>
            <p:ph sz="quarter" idx="1"/>
          </p:nvPr>
        </p:nvSpPr>
        <p:spPr>
          <a:xfrm>
            <a:off x="746760" y="1854200"/>
            <a:ext cx="8229600" cy="493712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b="1" dirty="0"/>
              <a:t>bubble sort</a:t>
            </a:r>
            <a:r>
              <a:rPr lang="en-US" dirty="0"/>
              <a:t>: orders a list of values by repetitively comparing neighboring elements and swapping their positions if necessary</a:t>
            </a:r>
          </a:p>
          <a:p>
            <a:pPr eaLnBrk="1" hangingPunct="1">
              <a:buClr>
                <a:schemeClr val="accent1"/>
              </a:buClr>
              <a:buSzPct val="76000"/>
              <a:buFont typeface="Wingdings 3" panose="05040102010807070707" pitchFamily="-1" charset="2"/>
            </a:pPr>
            <a:r>
              <a:rPr lang="en-US" b="1" dirty="0"/>
              <a:t>more specifically:</a:t>
            </a:r>
            <a:endParaRPr lang="en-US" dirty="0"/>
          </a:p>
          <a:p>
            <a:pPr lvl="1" eaLnBrk="1" hangingPunct="1">
              <a:buClr>
                <a:schemeClr val="accent2"/>
              </a:buClr>
              <a:buSzPct val="76000"/>
              <a:buFont typeface="Wingdings 3" panose="05040102010807070707" pitchFamily="-1" charset="2"/>
            </a:pPr>
            <a:r>
              <a:rPr lang="en-US" dirty="0"/>
              <a:t>scan the list, exchanging adjacent elements if they are not in relative order; this bubbles the highest value to the top</a:t>
            </a:r>
          </a:p>
          <a:p>
            <a:pPr lvl="1" eaLnBrk="1" hangingPunct="1">
              <a:buClr>
                <a:schemeClr val="accent2"/>
              </a:buClr>
              <a:buSzPct val="76000"/>
              <a:buFont typeface="Wingdings 3" panose="05040102010807070707" pitchFamily="-1" charset="2"/>
            </a:pPr>
            <a:r>
              <a:rPr lang="en-US" dirty="0"/>
              <a:t>scan the list again, bubbling up the second highest value</a:t>
            </a:r>
          </a:p>
          <a:p>
            <a:pPr lvl="1" eaLnBrk="1" hangingPunct="1">
              <a:buClr>
                <a:schemeClr val="accent2"/>
              </a:buClr>
              <a:buSzPct val="76000"/>
              <a:buFont typeface="Wingdings 3" panose="05040102010807070707" pitchFamily="-1" charset="2"/>
            </a:pPr>
            <a:r>
              <a:rPr lang="en-US" dirty="0"/>
              <a:t>repeat until all elements have been placed in their proper order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25602" name="Slide Number Placeholder 23"/>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8</a:t>
            </a:fld>
            <a:endParaRPr lang="en-US" altLang="zh-CN" sz="1400" dirty="0">
              <a:solidFill>
                <a:schemeClr val="tx2"/>
              </a:solidFill>
            </a:endParaRPr>
          </a:p>
        </p:txBody>
      </p:sp>
      <p:sp>
        <p:nvSpPr>
          <p:cNvPr id="25603" name="Rectangle 2"/>
          <p:cNvSpPr>
            <a:spLocks noGrp="1"/>
          </p:cNvSpPr>
          <p:nvPr>
            <p:ph sz="quarter" idx="1"/>
          </p:nvPr>
        </p:nvSpPr>
        <p:spPr>
          <a:xfrm>
            <a:off x="566420" y="1988820"/>
            <a:ext cx="8229600" cy="493712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25604" name="Rectangle 3"/>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25605" name="Line 4"/>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25606" name="Line 5"/>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25607" name="Line 6"/>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25608" name="Line 7"/>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25609" name="Line 8"/>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25610" name="Rectangle 9"/>
          <p:cNvSpPr/>
          <p:nvPr/>
        </p:nvSpPr>
        <p:spPr>
          <a:xfrm>
            <a:off x="6958013" y="4767263"/>
            <a:ext cx="354012"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5</a:t>
            </a:r>
          </a:p>
        </p:txBody>
      </p:sp>
      <p:sp>
        <p:nvSpPr>
          <p:cNvPr id="25611" name="Rectangle 10"/>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12</a:t>
            </a:r>
          </a:p>
        </p:txBody>
      </p:sp>
      <p:sp>
        <p:nvSpPr>
          <p:cNvPr id="25612" name="Rectangle 11"/>
          <p:cNvSpPr/>
          <p:nvPr/>
        </p:nvSpPr>
        <p:spPr>
          <a:xfrm>
            <a:off x="3430588" y="4767263"/>
            <a:ext cx="523240" cy="460375"/>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35</a:t>
            </a:r>
          </a:p>
        </p:txBody>
      </p:sp>
      <p:sp>
        <p:nvSpPr>
          <p:cNvPr id="25613" name="Rectangle 12"/>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42</a:t>
            </a:r>
            <a:endParaRPr lang="en-US" sz="2400" dirty="0">
              <a:solidFill>
                <a:srgbClr val="FF0033"/>
              </a:solidFill>
              <a:latin typeface="Arial" panose="020B0604020202020204" pitchFamily="34" charset="0"/>
            </a:endParaRPr>
          </a:p>
        </p:txBody>
      </p:sp>
      <p:sp>
        <p:nvSpPr>
          <p:cNvPr id="25614" name="Rectangle 13"/>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77</a:t>
            </a:r>
            <a:endParaRPr lang="en-US" sz="2400" dirty="0">
              <a:solidFill>
                <a:srgbClr val="FF0033"/>
              </a:solidFill>
              <a:latin typeface="Arial" panose="020B0604020202020204" pitchFamily="34" charset="0"/>
            </a:endParaRPr>
          </a:p>
        </p:txBody>
      </p:sp>
      <p:sp>
        <p:nvSpPr>
          <p:cNvPr id="25615" name="Rectangle 14"/>
          <p:cNvSpPr/>
          <p:nvPr/>
        </p:nvSpPr>
        <p:spPr>
          <a:xfrm>
            <a:off x="5559425" y="4752975"/>
            <a:ext cx="692785" cy="460375"/>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1</a:t>
            </a:r>
            <a:r>
              <a:rPr 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0</a:t>
            </a:r>
            <a:r>
              <a:rPr lang="en-US" sz="2400" b="1" dirty="0">
                <a:latin typeface="Arial" panose="020B0604020202020204" pitchFamily="34" charset="0"/>
              </a:rPr>
              <a:t>1</a:t>
            </a:r>
          </a:p>
        </p:txBody>
      </p:sp>
      <p:sp>
        <p:nvSpPr>
          <p:cNvPr id="25616" name="Rectangle 15"/>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0          1          2          3            4            5</a:t>
            </a:r>
          </a:p>
        </p:txBody>
      </p:sp>
      <p:sp>
        <p:nvSpPr>
          <p:cNvPr id="25617" name="Rectangle 16"/>
          <p:cNvSpPr/>
          <p:nvPr/>
        </p:nvSpPr>
        <p:spPr>
          <a:xfrm>
            <a:off x="1211263" y="4600575"/>
            <a:ext cx="1009650"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5618" name="Rectangle 17"/>
          <p:cNvSpPr/>
          <p:nvPr/>
        </p:nvSpPr>
        <p:spPr>
          <a:xfrm>
            <a:off x="2220913" y="4600575"/>
            <a:ext cx="1009650"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1566738" name="AutoShape 18"/>
          <p:cNvSpPr/>
          <p:nvPr/>
        </p:nvSpPr>
        <p:spPr>
          <a:xfrm>
            <a:off x="1011238" y="4132263"/>
            <a:ext cx="2419350" cy="1536700"/>
          </a:xfrm>
          <a:prstGeom prst="irregularSeal1">
            <a:avLst/>
          </a:prstGeom>
          <a:solidFill>
            <a:srgbClr val="FFCC00"/>
          </a:solidFill>
          <a:ln w="38100" cap="flat" cmpd="sng">
            <a:solidFill>
              <a:schemeClr val="tx1"/>
            </a:solidFill>
            <a:prstDash val="solid"/>
            <a:miter/>
            <a:headEnd type="none" w="sm" len="sm"/>
            <a:tailEnd type="none" w="sm" len="sm"/>
          </a:ln>
        </p:spPr>
        <p:txBody>
          <a:bodyPr wrap="none" anchor="ctr" anchorCtr="0"/>
          <a:lstStyle/>
          <a:p>
            <a:pPr algn="ctr" eaLnBrk="0" hangingPunct="0"/>
            <a:r>
              <a:rPr lang="en-US" sz="2400" b="1" dirty="0">
                <a:latin typeface="Arial" panose="020B0604020202020204" pitchFamily="34" charset="0"/>
              </a:rPr>
              <a:t>Swap</a:t>
            </a:r>
          </a:p>
        </p:txBody>
      </p:sp>
      <p:grpSp>
        <p:nvGrpSpPr>
          <p:cNvPr id="2" name="Group 19"/>
          <p:cNvGrpSpPr/>
          <p:nvPr/>
        </p:nvGrpSpPr>
        <p:grpSpPr>
          <a:xfrm>
            <a:off x="1206500" y="4595813"/>
            <a:ext cx="2025650" cy="717550"/>
            <a:chOff x="760" y="2895"/>
            <a:chExt cx="1276" cy="452"/>
          </a:xfrm>
        </p:grpSpPr>
        <p:sp>
          <p:nvSpPr>
            <p:cNvPr id="25621" name="Rectangle 20"/>
            <p:cNvSpPr/>
            <p:nvPr/>
          </p:nvSpPr>
          <p:spPr>
            <a:xfrm>
              <a:off x="760"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42</a:t>
              </a:r>
            </a:p>
          </p:txBody>
        </p:sp>
        <p:sp>
          <p:nvSpPr>
            <p:cNvPr id="25622" name="Rectangle 21"/>
            <p:cNvSpPr/>
            <p:nvPr/>
          </p:nvSpPr>
          <p:spPr>
            <a:xfrm>
              <a:off x="1400" y="2901"/>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6738"/>
                                        </p:tgtEl>
                                        <p:attrNameLst>
                                          <p:attrName>style.visibility</p:attrName>
                                        </p:attrNameLst>
                                      </p:cBhvr>
                                      <p:to>
                                        <p:strVal val="visible"/>
                                      </p:to>
                                    </p:set>
                                    <p:anim calcmode="lin" valueType="num">
                                      <p:cBhvr>
                                        <p:cTn id="7" dur="500" fill="hold"/>
                                        <p:tgtEl>
                                          <p:spTgt spid="1566738"/>
                                        </p:tgtEl>
                                        <p:attrNameLst>
                                          <p:attrName>ppt_w</p:attrName>
                                        </p:attrNameLst>
                                      </p:cBhvr>
                                      <p:tavLst>
                                        <p:tav tm="0">
                                          <p:val>
                                            <p:fltVal val="0"/>
                                          </p:val>
                                        </p:tav>
                                        <p:tav tm="100000">
                                          <p:val>
                                            <p:strVal val="#ppt_w"/>
                                          </p:val>
                                        </p:tav>
                                      </p:tavLst>
                                    </p:anim>
                                    <p:anim calcmode="lin" valueType="num">
                                      <p:cBhvr>
                                        <p:cTn id="8" dur="500" fill="hold"/>
                                        <p:tgtEl>
                                          <p:spTgt spid="156673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6738"/>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3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1440" tIns="45720" rIns="91440" bIns="45720" anchor="b" anchorCtr="0"/>
          <a:lstStyle/>
          <a:p>
            <a:pPr eaLnBrk="1" hangingPunct="1"/>
            <a:r>
              <a:rPr lang="en-US" dirty="0"/>
              <a:t>"Bubbling" largest element</a:t>
            </a:r>
          </a:p>
        </p:txBody>
      </p:sp>
      <p:sp>
        <p:nvSpPr>
          <p:cNvPr id="26626" name="Slide Number Placeholder 23"/>
          <p:cNvSpPr>
            <a:spLocks noGrp="1"/>
          </p:cNvSpPr>
          <p:nvPr>
            <p:ph type="sldNum" sz="quarter" idx="12"/>
          </p:nvPr>
        </p:nvSpPr>
        <p:spPr>
          <a:noFill/>
          <a:ln>
            <a:noFill/>
          </a:ln>
        </p:spPr>
        <p:txBody>
          <a:bodyPr anchor="t" anchorCtr="0"/>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S PGothic" panose="020B0600070205080204" pitchFamily="-1" charset="-128"/>
                <a:cs typeface="+mn-cs"/>
              </a:defRPr>
            </a:lvl5pPr>
          </a:lstStyle>
          <a:p>
            <a:pPr lvl="0">
              <a:buSzTx/>
            </a:pPr>
            <a:fld id="{9A0DB2DC-4C9A-4742-B13C-FB6460FD3503}" type="slidenum">
              <a:rPr lang="en-US" altLang="zh-CN" sz="1400" dirty="0">
                <a:solidFill>
                  <a:schemeClr val="tx2"/>
                </a:solidFill>
              </a:rPr>
              <a:t>9</a:t>
            </a:fld>
            <a:endParaRPr lang="en-US" altLang="zh-CN" sz="1400" dirty="0">
              <a:solidFill>
                <a:schemeClr val="tx2"/>
              </a:solidFill>
            </a:endParaRPr>
          </a:p>
        </p:txBody>
      </p:sp>
      <p:sp>
        <p:nvSpPr>
          <p:cNvPr id="26627" name="Rectangle 3"/>
          <p:cNvSpPr>
            <a:spLocks noGrp="1"/>
          </p:cNvSpPr>
          <p:nvPr>
            <p:ph sz="quarter" idx="1"/>
          </p:nvPr>
        </p:nvSpPr>
        <p:spPr>
          <a:xfrm>
            <a:off x="457200" y="2002790"/>
            <a:ext cx="8229600" cy="4153535"/>
          </a:xfrm>
        </p:spPr>
        <p:txBody>
          <a:bodyPr vert="horz" wrap="square" lIns="91440" tIns="45720" rIns="91440" bIns="45720" anchor="t" anchorCtr="0"/>
          <a:lstStyle/>
          <a:p>
            <a:pPr eaLnBrk="1" hangingPunct="1">
              <a:buClr>
                <a:schemeClr val="accent1"/>
              </a:buClr>
              <a:buSzPct val="76000"/>
              <a:buFont typeface="Wingdings 3" panose="05040102010807070707" pitchFamily="-1" charset="2"/>
            </a:pPr>
            <a:r>
              <a:rPr lang="en-US" dirty="0"/>
              <a:t>Traverse a collection of elements</a:t>
            </a:r>
          </a:p>
          <a:p>
            <a:pPr lvl="1" eaLnBrk="1" hangingPunct="1">
              <a:buClr>
                <a:schemeClr val="accent2"/>
              </a:buClr>
              <a:buSzPct val="76000"/>
              <a:buFont typeface="Wingdings 3" panose="05040102010807070707" pitchFamily="-1" charset="2"/>
            </a:pPr>
            <a:r>
              <a:rPr lang="en-US" dirty="0"/>
              <a:t>Move from the front to the end</a:t>
            </a:r>
          </a:p>
          <a:p>
            <a:pPr lvl="1" eaLnBrk="1" hangingPunct="1">
              <a:buClr>
                <a:schemeClr val="accent2"/>
              </a:buClr>
              <a:buSzPct val="76000"/>
              <a:buFont typeface="Wingdings 3" panose="05040102010807070707" pitchFamily="-1" charset="2"/>
            </a:pPr>
            <a:r>
              <a:rPr lang="en-US" dirty="0"/>
              <a:t>"Bubble" the largest value to the end using pair-wise comparisons and swapping</a:t>
            </a:r>
          </a:p>
        </p:txBody>
      </p:sp>
      <p:sp>
        <p:nvSpPr>
          <p:cNvPr id="26628" name="Rectangle 4"/>
          <p:cNvSpPr/>
          <p:nvPr/>
        </p:nvSpPr>
        <p:spPr>
          <a:xfrm>
            <a:off x="1211263" y="4592638"/>
            <a:ext cx="6518275" cy="715962"/>
          </a:xfrm>
          <a:prstGeom prst="rect">
            <a:avLst/>
          </a:prstGeom>
          <a:noFill/>
          <a:ln w="38100" cap="flat" cmpd="sng">
            <a:solidFill>
              <a:schemeClr val="tx1"/>
            </a:solidFill>
            <a:prstDash val="solid"/>
            <a:miter/>
            <a:headEnd type="none" w="med" len="med"/>
            <a:tailEnd type="none" w="med" len="med"/>
          </a:ln>
        </p:spPr>
        <p:txBody>
          <a:bodyPr wrap="none" anchor="ctr" anchorCtr="0"/>
          <a:lstStyle/>
          <a:p>
            <a:endParaRPr lang="en-US" dirty="0">
              <a:latin typeface="Calibri" panose="020F0502020204030204" charset="0"/>
            </a:endParaRPr>
          </a:p>
        </p:txBody>
      </p:sp>
      <p:sp>
        <p:nvSpPr>
          <p:cNvPr id="26629" name="Line 5"/>
          <p:cNvSpPr/>
          <p:nvPr/>
        </p:nvSpPr>
        <p:spPr>
          <a:xfrm>
            <a:off x="2220913" y="4587875"/>
            <a:ext cx="0" cy="712788"/>
          </a:xfrm>
          <a:prstGeom prst="line">
            <a:avLst/>
          </a:prstGeom>
          <a:ln w="38100" cap="flat" cmpd="sng">
            <a:solidFill>
              <a:schemeClr val="tx1"/>
            </a:solidFill>
            <a:prstDash val="solid"/>
            <a:round/>
            <a:headEnd type="none" w="sm" len="sm"/>
            <a:tailEnd type="none" w="sm" len="sm"/>
          </a:ln>
        </p:spPr>
      </p:sp>
      <p:sp>
        <p:nvSpPr>
          <p:cNvPr id="26630" name="Line 6"/>
          <p:cNvSpPr/>
          <p:nvPr/>
        </p:nvSpPr>
        <p:spPr>
          <a:xfrm>
            <a:off x="3238500" y="4587875"/>
            <a:ext cx="0" cy="725488"/>
          </a:xfrm>
          <a:prstGeom prst="line">
            <a:avLst/>
          </a:prstGeom>
          <a:ln w="38100" cap="flat" cmpd="sng">
            <a:solidFill>
              <a:schemeClr val="tx1"/>
            </a:solidFill>
            <a:prstDash val="solid"/>
            <a:round/>
            <a:headEnd type="none" w="sm" len="sm"/>
            <a:tailEnd type="none" w="sm" len="sm"/>
          </a:ln>
        </p:spPr>
      </p:sp>
      <p:sp>
        <p:nvSpPr>
          <p:cNvPr id="26631" name="Line 7"/>
          <p:cNvSpPr/>
          <p:nvPr/>
        </p:nvSpPr>
        <p:spPr>
          <a:xfrm>
            <a:off x="4276725" y="4587875"/>
            <a:ext cx="0" cy="725488"/>
          </a:xfrm>
          <a:prstGeom prst="line">
            <a:avLst/>
          </a:prstGeom>
          <a:ln w="38100" cap="flat" cmpd="sng">
            <a:solidFill>
              <a:schemeClr val="tx1"/>
            </a:solidFill>
            <a:prstDash val="solid"/>
            <a:round/>
            <a:headEnd type="none" w="sm" len="sm"/>
            <a:tailEnd type="none" w="sm" len="sm"/>
          </a:ln>
        </p:spPr>
      </p:sp>
      <p:sp>
        <p:nvSpPr>
          <p:cNvPr id="26632" name="Line 8"/>
          <p:cNvSpPr/>
          <p:nvPr/>
        </p:nvSpPr>
        <p:spPr>
          <a:xfrm>
            <a:off x="5386388" y="4587875"/>
            <a:ext cx="0" cy="725488"/>
          </a:xfrm>
          <a:prstGeom prst="line">
            <a:avLst/>
          </a:prstGeom>
          <a:ln w="38100" cap="flat" cmpd="sng">
            <a:solidFill>
              <a:schemeClr val="tx1"/>
            </a:solidFill>
            <a:prstDash val="solid"/>
            <a:round/>
            <a:headEnd type="none" w="sm" len="sm"/>
            <a:tailEnd type="none" w="sm" len="sm"/>
          </a:ln>
        </p:spPr>
      </p:sp>
      <p:sp>
        <p:nvSpPr>
          <p:cNvPr id="26633" name="Line 9"/>
          <p:cNvSpPr/>
          <p:nvPr/>
        </p:nvSpPr>
        <p:spPr>
          <a:xfrm>
            <a:off x="6540500" y="4600575"/>
            <a:ext cx="0" cy="700088"/>
          </a:xfrm>
          <a:prstGeom prst="line">
            <a:avLst/>
          </a:prstGeom>
          <a:ln w="38100" cap="flat" cmpd="sng">
            <a:solidFill>
              <a:schemeClr val="tx1"/>
            </a:solidFill>
            <a:prstDash val="solid"/>
            <a:round/>
            <a:headEnd type="none" w="sm" len="sm"/>
            <a:tailEnd type="none" w="sm" len="sm"/>
          </a:ln>
        </p:spPr>
      </p:sp>
      <p:sp>
        <p:nvSpPr>
          <p:cNvPr id="26634" name="Rectangle 10"/>
          <p:cNvSpPr/>
          <p:nvPr/>
        </p:nvSpPr>
        <p:spPr>
          <a:xfrm>
            <a:off x="6958013" y="4767263"/>
            <a:ext cx="354012"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5</a:t>
            </a:r>
          </a:p>
        </p:txBody>
      </p:sp>
      <p:sp>
        <p:nvSpPr>
          <p:cNvPr id="26635" name="Rectangle 11"/>
          <p:cNvSpPr/>
          <p:nvPr/>
        </p:nvSpPr>
        <p:spPr>
          <a:xfrm>
            <a:off x="4516438" y="47545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12</a:t>
            </a:r>
          </a:p>
        </p:txBody>
      </p:sp>
      <p:sp>
        <p:nvSpPr>
          <p:cNvPr id="26636" name="Rectangle 12"/>
          <p:cNvSpPr/>
          <p:nvPr/>
        </p:nvSpPr>
        <p:spPr>
          <a:xfrm>
            <a:off x="343058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35</a:t>
            </a:r>
            <a:endParaRPr lang="en-US" sz="2400" dirty="0">
              <a:solidFill>
                <a:srgbClr val="FF0033"/>
              </a:solidFill>
              <a:latin typeface="Arial" panose="020B0604020202020204" pitchFamily="34" charset="0"/>
            </a:endParaRPr>
          </a:p>
        </p:txBody>
      </p:sp>
      <p:sp>
        <p:nvSpPr>
          <p:cNvPr id="26637" name="Rectangle 13"/>
          <p:cNvSpPr/>
          <p:nvPr/>
        </p:nvSpPr>
        <p:spPr>
          <a:xfrm>
            <a:off x="2344738" y="4767263"/>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rgbClr val="FF0033"/>
                </a:solidFill>
                <a:latin typeface="Arial" panose="020B0604020202020204" pitchFamily="34" charset="0"/>
              </a:rPr>
              <a:t>77</a:t>
            </a:r>
            <a:endParaRPr lang="en-US" sz="2400" dirty="0">
              <a:solidFill>
                <a:srgbClr val="FF0033"/>
              </a:solidFill>
              <a:latin typeface="Arial" panose="020B0604020202020204" pitchFamily="34" charset="0"/>
            </a:endParaRPr>
          </a:p>
        </p:txBody>
      </p:sp>
      <p:sp>
        <p:nvSpPr>
          <p:cNvPr id="26638" name="Rectangle 14"/>
          <p:cNvSpPr/>
          <p:nvPr/>
        </p:nvSpPr>
        <p:spPr>
          <a:xfrm>
            <a:off x="1376363" y="4781550"/>
            <a:ext cx="523875"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42</a:t>
            </a:r>
          </a:p>
        </p:txBody>
      </p:sp>
      <p:sp>
        <p:nvSpPr>
          <p:cNvPr id="26639" name="Rectangle 15"/>
          <p:cNvSpPr/>
          <p:nvPr/>
        </p:nvSpPr>
        <p:spPr>
          <a:xfrm>
            <a:off x="5559425" y="4752975"/>
            <a:ext cx="693738" cy="457200"/>
          </a:xfrm>
          <a:prstGeom prst="rect">
            <a:avLst/>
          </a:prstGeom>
          <a:noFill/>
          <a:ln w="9525">
            <a:noFill/>
          </a:ln>
        </p:spPr>
        <p:txBody>
          <a:bodyPr wrap="none" lIns="92075" tIns="46038" rIns="92075" bIns="46038" anchor="t" anchorCtr="0">
            <a:spAutoFit/>
          </a:bodyPr>
          <a:lstStyle/>
          <a:p>
            <a:pPr eaLnBrk="0" hangingPunct="0"/>
            <a:r>
              <a:rPr lang="en-US" sz="2400" b="1" dirty="0">
                <a:solidFill>
                  <a:schemeClr val="tx1"/>
                </a:solidFill>
                <a:latin typeface="Arial" panose="020B0604020202020204" pitchFamily="34" charset="0"/>
              </a:rPr>
              <a:t>101</a:t>
            </a:r>
          </a:p>
        </p:txBody>
      </p:sp>
      <p:sp>
        <p:nvSpPr>
          <p:cNvPr id="26640" name="Rectangle 16"/>
          <p:cNvSpPr/>
          <p:nvPr/>
        </p:nvSpPr>
        <p:spPr>
          <a:xfrm>
            <a:off x="1524000" y="4132263"/>
            <a:ext cx="5830888" cy="461962"/>
          </a:xfrm>
          <a:prstGeom prst="rect">
            <a:avLst/>
          </a:prstGeom>
          <a:noFill/>
          <a:ln w="9525">
            <a:noFill/>
          </a:ln>
        </p:spPr>
        <p:txBody>
          <a:bodyPr wrap="none" lIns="92075" tIns="46038" rIns="92075" bIns="46038" anchor="t" anchorCtr="0">
            <a:spAutoFit/>
          </a:bodyPr>
          <a:lstStyle/>
          <a:p>
            <a:pPr eaLnBrk="0" hangingPunct="0"/>
            <a:r>
              <a:rPr lang="en-US" sz="2400" b="1" dirty="0">
                <a:latin typeface="Arial" panose="020B0604020202020204" pitchFamily="34" charset="0"/>
              </a:rPr>
              <a:t>0          1          2          3            4            5</a:t>
            </a:r>
            <a:endParaRPr lang="en-US" sz="2400" dirty="0">
              <a:latin typeface="Arial" panose="020B0604020202020204" pitchFamily="34" charset="0"/>
            </a:endParaRPr>
          </a:p>
        </p:txBody>
      </p:sp>
      <p:sp>
        <p:nvSpPr>
          <p:cNvPr id="26641" name="Rectangle 17"/>
          <p:cNvSpPr/>
          <p:nvPr/>
        </p:nvSpPr>
        <p:spPr>
          <a:xfrm>
            <a:off x="2220913" y="4587875"/>
            <a:ext cx="1009650"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26642" name="Rectangle 18"/>
          <p:cNvSpPr/>
          <p:nvPr/>
        </p:nvSpPr>
        <p:spPr>
          <a:xfrm>
            <a:off x="3259138" y="4587875"/>
            <a:ext cx="1009650" cy="708025"/>
          </a:xfrm>
          <a:prstGeom prst="rect">
            <a:avLst/>
          </a:prstGeom>
          <a:noFill/>
          <a:ln w="76200" cap="flat" cmpd="sng">
            <a:solidFill>
              <a:srgbClr val="FF0033"/>
            </a:solidFill>
            <a:prstDash val="solid"/>
            <a:miter/>
            <a:headEnd type="none" w="sm" len="sm"/>
            <a:tailEnd type="none" w="sm" len="sm"/>
          </a:ln>
        </p:spPr>
        <p:txBody>
          <a:bodyPr wrap="none" anchor="ctr" anchorCtr="0"/>
          <a:lstStyle/>
          <a:p>
            <a:endParaRPr lang="en-US" dirty="0">
              <a:latin typeface="Calibri" panose="020F0502020204030204" charset="0"/>
            </a:endParaRPr>
          </a:p>
        </p:txBody>
      </p:sp>
      <p:sp>
        <p:nvSpPr>
          <p:cNvPr id="1567763" name="AutoShape 19"/>
          <p:cNvSpPr/>
          <p:nvPr/>
        </p:nvSpPr>
        <p:spPr>
          <a:xfrm>
            <a:off x="2062163" y="4141788"/>
            <a:ext cx="2419350" cy="1536700"/>
          </a:xfrm>
          <a:prstGeom prst="irregularSeal1">
            <a:avLst/>
          </a:prstGeom>
          <a:solidFill>
            <a:srgbClr val="FFCC00"/>
          </a:solidFill>
          <a:ln w="38100" cap="flat" cmpd="sng">
            <a:solidFill>
              <a:schemeClr val="tx1"/>
            </a:solidFill>
            <a:prstDash val="solid"/>
            <a:miter/>
            <a:headEnd type="none" w="sm" len="sm"/>
            <a:tailEnd type="none" w="sm" len="sm"/>
          </a:ln>
        </p:spPr>
        <p:txBody>
          <a:bodyPr wrap="none" anchor="ctr" anchorCtr="0"/>
          <a:lstStyle/>
          <a:p>
            <a:pPr algn="ctr" eaLnBrk="0" hangingPunct="0"/>
            <a:r>
              <a:rPr lang="en-US" sz="2400" b="1" dirty="0">
                <a:latin typeface="Arial" panose="020B0604020202020204" pitchFamily="34" charset="0"/>
              </a:rPr>
              <a:t>Swap</a:t>
            </a:r>
          </a:p>
        </p:txBody>
      </p:sp>
      <p:grpSp>
        <p:nvGrpSpPr>
          <p:cNvPr id="2" name="Group 20"/>
          <p:cNvGrpSpPr/>
          <p:nvPr/>
        </p:nvGrpSpPr>
        <p:grpSpPr>
          <a:xfrm>
            <a:off x="2257425" y="4605338"/>
            <a:ext cx="2019300" cy="708025"/>
            <a:chOff x="760" y="2895"/>
            <a:chExt cx="1272" cy="446"/>
          </a:xfrm>
        </p:grpSpPr>
        <p:sp>
          <p:nvSpPr>
            <p:cNvPr id="26645" name="Rectangle 21"/>
            <p:cNvSpPr/>
            <p:nvPr/>
          </p:nvSpPr>
          <p:spPr>
            <a:xfrm>
              <a:off x="760"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35</a:t>
              </a:r>
            </a:p>
          </p:txBody>
        </p:sp>
        <p:sp>
          <p:nvSpPr>
            <p:cNvPr id="26646" name="Rectangle 22"/>
            <p:cNvSpPr/>
            <p:nvPr/>
          </p:nvSpPr>
          <p:spPr>
            <a:xfrm>
              <a:off x="1396" y="2895"/>
              <a:ext cx="636" cy="446"/>
            </a:xfrm>
            <a:prstGeom prst="rect">
              <a:avLst/>
            </a:prstGeom>
            <a:solidFill>
              <a:schemeClr val="bg1"/>
            </a:solidFill>
            <a:ln w="76200" cap="flat" cmpd="sng">
              <a:solidFill>
                <a:srgbClr val="FF0033"/>
              </a:solidFill>
              <a:prstDash val="solid"/>
              <a:miter/>
              <a:headEnd type="none" w="sm" len="sm"/>
              <a:tailEnd type="none" w="sm" len="sm"/>
            </a:ln>
          </p:spPr>
          <p:txBody>
            <a:bodyPr wrap="none" anchor="ctr" anchorCtr="0"/>
            <a:lstStyle/>
            <a:p>
              <a:pPr algn="ctr" eaLnBrk="0" hangingPunct="0"/>
              <a:r>
                <a:rPr lang="en-US" sz="2400" b="1" dirty="0">
                  <a:solidFill>
                    <a:schemeClr val="tx1"/>
                  </a:solidFill>
                  <a:latin typeface="Arial" panose="020B0604020202020204" pitchFamily="34" charset="0"/>
                </a:rPr>
                <a:t>77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7763"/>
                                        </p:tgtEl>
                                        <p:attrNameLst>
                                          <p:attrName>style.visibility</p:attrName>
                                        </p:attrNameLst>
                                      </p:cBhvr>
                                      <p:to>
                                        <p:strVal val="visible"/>
                                      </p:to>
                                    </p:set>
                                    <p:anim calcmode="lin" valueType="num">
                                      <p:cBhvr>
                                        <p:cTn id="7" dur="500" fill="hold"/>
                                        <p:tgtEl>
                                          <p:spTgt spid="1567763"/>
                                        </p:tgtEl>
                                        <p:attrNameLst>
                                          <p:attrName>ppt_w</p:attrName>
                                        </p:attrNameLst>
                                      </p:cBhvr>
                                      <p:tavLst>
                                        <p:tav tm="0">
                                          <p:val>
                                            <p:fltVal val="0"/>
                                          </p:val>
                                        </p:tav>
                                        <p:tav tm="100000">
                                          <p:val>
                                            <p:strVal val="#ppt_w"/>
                                          </p:val>
                                        </p:tav>
                                      </p:tavLst>
                                    </p:anim>
                                    <p:anim calcmode="lin" valueType="num">
                                      <p:cBhvr>
                                        <p:cTn id="8" dur="500" fill="hold"/>
                                        <p:tgtEl>
                                          <p:spTgt spid="156776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7763"/>
                                        </p:tgtEl>
                                        <p:attrNameLst>
                                          <p:attrName>style.visibility</p:attrName>
                                        </p:attrNameLst>
                                      </p:cBhvr>
                                      <p:to>
                                        <p:strVal val="hidden"/>
                                      </p:to>
                                    </p:set>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63" grpId="0" bldLvl="0" animBg="1"/>
    </p:bld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a:cs typeface=""/>
      </a:majorFont>
      <a:minorFont>
        <a:latin typeface="Arial"/>
        <a:ea typeface="Droid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a:cs typeface=""/>
      </a:majorFont>
      <a:minorFont>
        <a:latin typeface="Arial"/>
        <a:ea typeface="Droid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a:cs typeface=""/>
      </a:majorFont>
      <a:minorFont>
        <a:latin typeface="Arial"/>
        <a:ea typeface="Droid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Droid Sans"/>
        <a:cs typeface=""/>
      </a:majorFont>
      <a:minorFont>
        <a:latin typeface="Arial"/>
        <a:ea typeface="Droid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3204</Words>
  <Application>Microsoft Office PowerPoint</Application>
  <PresentationFormat>On-screen Show (4:3)</PresentationFormat>
  <Paragraphs>695</Paragraphs>
  <Slides>59</Slides>
  <Notes>26</Notes>
  <HiddenSlides>0</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0</vt:i4>
      </vt:variant>
      <vt:variant>
        <vt:lpstr>Slide Titles</vt:lpstr>
      </vt:variant>
      <vt:variant>
        <vt:i4>59</vt:i4>
      </vt:variant>
    </vt:vector>
  </HeadingPairs>
  <TitlesOfParts>
    <vt:vector size="77" baseType="lpstr">
      <vt:lpstr>Arial</vt:lpstr>
      <vt:lpstr>Arial Unicode MS</vt:lpstr>
      <vt:lpstr>Bitstream Vera Sans</vt:lpstr>
      <vt:lpstr>Bookman Old Style</vt:lpstr>
      <vt:lpstr>Calibri</vt:lpstr>
      <vt:lpstr>Courier New</vt:lpstr>
      <vt:lpstr>Droid Sans</vt:lpstr>
      <vt:lpstr>Gill Sans MT</vt:lpstr>
      <vt:lpstr>Symbol</vt:lpstr>
      <vt:lpstr>Tahoma</vt:lpstr>
      <vt:lpstr>Times New Roman</vt:lpstr>
      <vt:lpstr>Verdana</vt:lpstr>
      <vt:lpstr>Wingdings</vt:lpstr>
      <vt:lpstr>Wingdings 3</vt:lpstr>
      <vt:lpstr/>
      <vt:lpstr/>
      <vt:lpstr>1_</vt:lpstr>
      <vt:lpstr>2_</vt:lpstr>
      <vt:lpstr>PowerPoint Presentation</vt:lpstr>
      <vt:lpstr>Why Sorting?</vt:lpstr>
      <vt:lpstr>Problem statement</vt:lpstr>
      <vt:lpstr>Sorting Classification</vt:lpstr>
      <vt:lpstr>Comparison Sorting</vt:lpstr>
      <vt:lpstr>PowerPoint Presentation</vt:lpstr>
      <vt:lpstr>Bubble sort</vt:lpstr>
      <vt:lpstr>"Bubbling" largest element</vt:lpstr>
      <vt:lpstr>"Bubbling" largest element</vt:lpstr>
      <vt:lpstr>"Bubbling" largest element</vt:lpstr>
      <vt:lpstr>"Bubbling" largest element</vt:lpstr>
      <vt:lpstr>"Bubbling" largest element</vt:lpstr>
      <vt:lpstr>"Bubbling" largest element</vt:lpstr>
      <vt:lpstr>Bubble sort code</vt:lpstr>
      <vt:lpstr>PowerPoint Presentation</vt:lpstr>
      <vt:lpstr>Selection sort</vt:lpstr>
      <vt:lpstr>Selection sort example</vt:lpstr>
      <vt:lpstr>Selection sort example 2</vt:lpstr>
      <vt:lpstr>Selection sort code</vt:lpstr>
      <vt:lpstr>PowerPoint Presentation</vt:lpstr>
      <vt:lpstr>Insertion sort</vt:lpstr>
      <vt:lpstr>Insertion sort</vt:lpstr>
      <vt:lpstr>Insertion sort example</vt:lpstr>
      <vt:lpstr>Insertion sort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vt:lpstr>
      <vt:lpstr>Bitonic Sequence</vt:lpstr>
      <vt:lpstr>Bitonic Sort</vt:lpstr>
      <vt:lpstr> Bitonic Sequence from a random input</vt:lpstr>
      <vt:lpstr>PowerPoint Presentation</vt:lpstr>
      <vt:lpstr>Example</vt:lpstr>
      <vt:lpstr>PowerPoint Presentation</vt:lpstr>
      <vt:lpstr>PowerPoint Presentation</vt:lpstr>
      <vt:lpstr>PowerPoint Presentation</vt:lpstr>
      <vt:lpstr>Bitonic sort network</vt:lpstr>
      <vt:lpstr>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Merge Sort, Quicksort</dc:title>
  <dc:subject>CS232 Summer</dc:subject>
  <dc:creator>Norman E. Gibbs</dc:creator>
  <cp:lastModifiedBy>Rajakumar R</cp:lastModifiedBy>
  <cp:revision>45</cp:revision>
  <dcterms:created xsi:type="dcterms:W3CDTF">2000-10-18T14:18:00Z</dcterms:created>
  <dcterms:modified xsi:type="dcterms:W3CDTF">2024-07-29T06:58:54Z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F3481F5BABA14482A0D6F586909788DA</vt:lpwstr>
  </property>
  <property fmtid="{D5CDD505-2E9C-101B-9397-08002B2CF9AE}" pid="3" name="KSOProductBuildVer">
    <vt:lpwstr>1033-11.2.0.11380</vt:lpwstr>
  </property>
</Properties>
</file>