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98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85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510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41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37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72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95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96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3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0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4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8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6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5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DD22-CDE4-43ED-8B83-65B29D4836F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7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8" y="2640169"/>
            <a:ext cx="9519199" cy="869794"/>
          </a:xfrm>
        </p:spPr>
        <p:txBody>
          <a:bodyPr/>
          <a:lstStyle/>
          <a:p>
            <a:r>
              <a:rPr lang="en-IN" b="1" dirty="0" smtClean="0"/>
              <a:t>SQL – BUILT IN FUNCTIONS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32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SCALAR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>
                <a:effectLst/>
              </a:rPr>
              <a:t>Oracle Scalar Functions allow you to perform different calculations on data values. These functions operate on single rows only and produce one result per row. </a:t>
            </a:r>
          </a:p>
          <a:p>
            <a:pPr algn="just" fontAlgn="base"/>
            <a:r>
              <a:rPr lang="en-US" dirty="0">
                <a:effectLst/>
              </a:rPr>
              <a:t>String functions – functions that perform operations on character values.</a:t>
            </a:r>
          </a:p>
          <a:p>
            <a:pPr algn="just" fontAlgn="base"/>
            <a:r>
              <a:rPr lang="en-US" dirty="0">
                <a:effectLst/>
              </a:rPr>
              <a:t>Numeric functions – functions that perform operations on numeric values.</a:t>
            </a:r>
          </a:p>
          <a:p>
            <a:pPr algn="just" fontAlgn="base"/>
            <a:r>
              <a:rPr lang="en-US" dirty="0">
                <a:effectLst/>
              </a:rPr>
              <a:t>Date functions – functions that perform operations on date values.</a:t>
            </a:r>
          </a:p>
          <a:p>
            <a:pPr algn="just" fontAlgn="base"/>
            <a:r>
              <a:rPr lang="en-US" dirty="0">
                <a:effectLst/>
              </a:rPr>
              <a:t>Conversion functions – functions that convert column data types.</a:t>
            </a:r>
          </a:p>
          <a:p>
            <a:pPr algn="just" fontAlgn="base"/>
            <a:r>
              <a:rPr lang="en-US" dirty="0" smtClean="0">
                <a:effectLst/>
              </a:rPr>
              <a:t>NVL Function</a:t>
            </a:r>
            <a:r>
              <a:rPr lang="en-US" dirty="0">
                <a:effectLst/>
              </a:rPr>
              <a:t> – </a:t>
            </a:r>
            <a:r>
              <a:rPr lang="en-US" dirty="0" smtClean="0">
                <a:effectLst/>
              </a:rPr>
              <a:t>function </a:t>
            </a:r>
            <a:r>
              <a:rPr lang="en-US" dirty="0">
                <a:effectLst/>
              </a:rPr>
              <a:t>for handling null values.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1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90" y="120203"/>
            <a:ext cx="10353761" cy="794197"/>
          </a:xfrm>
        </p:spPr>
        <p:txBody>
          <a:bodyPr/>
          <a:lstStyle/>
          <a:p>
            <a:r>
              <a:rPr lang="en-IN" dirty="0" smtClean="0"/>
              <a:t>STRING FUNCTIONS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88" y="914400"/>
            <a:ext cx="9707764" cy="58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8190" y="120203"/>
            <a:ext cx="10353761" cy="794197"/>
          </a:xfrm>
        </p:spPr>
        <p:txBody>
          <a:bodyPr/>
          <a:lstStyle/>
          <a:p>
            <a:r>
              <a:rPr lang="en-IN" dirty="0" smtClean="0"/>
              <a:t>STRING FUNCTIONS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97" y="914400"/>
            <a:ext cx="10245454" cy="572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17172"/>
            <a:ext cx="10353761" cy="974501"/>
          </a:xfrm>
        </p:spPr>
        <p:txBody>
          <a:bodyPr/>
          <a:lstStyle/>
          <a:p>
            <a:r>
              <a:rPr lang="en-IN" dirty="0" smtClean="0"/>
              <a:t>DATE FUNCTIONS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72" y="779484"/>
            <a:ext cx="9440215" cy="593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57" y="0"/>
            <a:ext cx="10353761" cy="901521"/>
          </a:xfrm>
        </p:spPr>
        <p:txBody>
          <a:bodyPr/>
          <a:lstStyle/>
          <a:p>
            <a:r>
              <a:rPr lang="en-IN" dirty="0" smtClean="0"/>
              <a:t>NUMERIC FUNCTIONS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0" y="1262130"/>
            <a:ext cx="10315497" cy="49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57" y="0"/>
            <a:ext cx="10353761" cy="875763"/>
          </a:xfrm>
        </p:spPr>
        <p:txBody>
          <a:bodyPr/>
          <a:lstStyle/>
          <a:p>
            <a:r>
              <a:rPr lang="en-IN" dirty="0" smtClean="0"/>
              <a:t>CONVERSION FUNCTIONS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74" y="875763"/>
            <a:ext cx="8115289" cy="588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NVL Function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57" y="2425318"/>
            <a:ext cx="10268229" cy="164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</TotalTime>
  <Words>46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SQL – BUILT IN FUNCTIONS</vt:lpstr>
      <vt:lpstr>SCALAR FUNCTIONS</vt:lpstr>
      <vt:lpstr>STRING FUNCTIONS</vt:lpstr>
      <vt:lpstr>STRING FUNCTIONS</vt:lpstr>
      <vt:lpstr>DATE FUNCTIONS</vt:lpstr>
      <vt:lpstr>NUMERIC FUNCTIONS</vt:lpstr>
      <vt:lpstr>CONVERSION FUNCTIONS</vt:lpstr>
      <vt:lpstr>NVL Function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BUILT IN FUNCTIONS</dc:title>
  <dc:creator>Admin</dc:creator>
  <cp:lastModifiedBy>Admin</cp:lastModifiedBy>
  <cp:revision>4</cp:revision>
  <dcterms:created xsi:type="dcterms:W3CDTF">2020-08-06T00:43:53Z</dcterms:created>
  <dcterms:modified xsi:type="dcterms:W3CDTF">2023-01-31T02:06:15Z</dcterms:modified>
</cp:coreProperties>
</file>