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58" r:id="rId8"/>
    <p:sldId id="269" r:id="rId9"/>
    <p:sldId id="259" r:id="rId10"/>
    <p:sldId id="260" r:id="rId11"/>
    <p:sldId id="261" r:id="rId12"/>
    <p:sldId id="267" r:id="rId13"/>
    <p:sldId id="268" r:id="rId14"/>
    <p:sldId id="262" r:id="rId15"/>
    <p:sldId id="263" r:id="rId16"/>
    <p:sldId id="265" r:id="rId17"/>
    <p:sldId id="266" r:id="rId18"/>
    <p:sldId id="272" r:id="rId19"/>
    <p:sldId id="271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02641-4347-F56B-D9C3-40889033CA3E}" v="1" dt="2024-10-22T04:34:59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ta Das" userId="S::rishita.das2024@vitstudent.ac.in::c28b564f-2de3-44b0-8358-7b54c720ce20" providerId="AD" clId="Web-{E8502641-4347-F56B-D9C3-40889033CA3E}"/>
    <pc:docChg chg="modSld">
      <pc:chgData name="Rishita Das" userId="S::rishita.das2024@vitstudent.ac.in::c28b564f-2de3-44b0-8358-7b54c720ce20" providerId="AD" clId="Web-{E8502641-4347-F56B-D9C3-40889033CA3E}" dt="2024-10-22T04:34:59.314" v="0" actId="1076"/>
      <pc:docMkLst>
        <pc:docMk/>
      </pc:docMkLst>
      <pc:sldChg chg="modSp">
        <pc:chgData name="Rishita Das" userId="S::rishita.das2024@vitstudent.ac.in::c28b564f-2de3-44b0-8358-7b54c720ce20" providerId="AD" clId="Web-{E8502641-4347-F56B-D9C3-40889033CA3E}" dt="2024-10-22T04:34:59.314" v="0" actId="1076"/>
        <pc:sldMkLst>
          <pc:docMk/>
          <pc:sldMk cId="366509980" sldId="267"/>
        </pc:sldMkLst>
        <pc:picChg chg="mod">
          <ac:chgData name="Rishita Das" userId="S::rishita.das2024@vitstudent.ac.in::c28b564f-2de3-44b0-8358-7b54c720ce20" providerId="AD" clId="Web-{E8502641-4347-F56B-D9C3-40889033CA3E}" dt="2024-10-22T04:34:59.314" v="0" actId="1076"/>
          <ac:picMkLst>
            <pc:docMk/>
            <pc:sldMk cId="366509980" sldId="267"/>
            <ac:picMk id="512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be a word bore</a:t>
            </a:r>
          </a:p>
        </p:txBody>
      </p:sp>
    </p:spTree>
    <p:extLst>
      <p:ext uri="{BB962C8B-B14F-4D97-AF65-F5344CB8AC3E}">
        <p14:creationId xmlns:p14="http://schemas.microsoft.com/office/powerpoint/2010/main" val="120451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696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68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</a:t>
            </a:r>
          </a:p>
          <a:p>
            <a:r>
              <a:rPr lang="en-US" dirty="0"/>
              <a:t>Sorry</a:t>
            </a:r>
          </a:p>
          <a:p>
            <a:r>
              <a:rPr lang="en-US" dirty="0"/>
              <a:t>I ‘m fine</a:t>
            </a:r>
          </a:p>
          <a:p>
            <a:r>
              <a:rPr lang="en-US" dirty="0"/>
              <a:t>I’m tired</a:t>
            </a:r>
          </a:p>
          <a:p>
            <a:r>
              <a:rPr lang="en-US" dirty="0"/>
              <a:t>I’m bored</a:t>
            </a:r>
          </a:p>
          <a:p>
            <a:r>
              <a:rPr lang="en-US" dirty="0"/>
              <a:t>I’m sad</a:t>
            </a:r>
          </a:p>
        </p:txBody>
      </p:sp>
    </p:spTree>
    <p:extLst>
      <p:ext uri="{BB962C8B-B14F-4D97-AF65-F5344CB8AC3E}">
        <p14:creationId xmlns:p14="http://schemas.microsoft.com/office/powerpoint/2010/main" val="168600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Please-I wonder</a:t>
            </a:r>
          </a:p>
          <a:p>
            <a:r>
              <a:rPr lang="en-US" dirty="0"/>
              <a:t>Sorry-Apologies</a:t>
            </a:r>
          </a:p>
          <a:p>
            <a:r>
              <a:rPr lang="en-US" dirty="0"/>
              <a:t>I ‘m fine- I’m well</a:t>
            </a:r>
          </a:p>
          <a:p>
            <a:r>
              <a:rPr lang="en-US" dirty="0"/>
              <a:t>I’m tired-drained</a:t>
            </a:r>
          </a:p>
          <a:p>
            <a:r>
              <a:rPr lang="en-US" dirty="0"/>
              <a:t>I’m bored-snored</a:t>
            </a:r>
          </a:p>
          <a:p>
            <a:r>
              <a:rPr lang="en-US" dirty="0"/>
              <a:t>I’m sad-gutted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4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person</a:t>
            </a:r>
          </a:p>
        </p:txBody>
      </p:sp>
    </p:spTree>
    <p:extLst>
      <p:ext uri="{BB962C8B-B14F-4D97-AF65-F5344CB8AC3E}">
        <p14:creationId xmlns:p14="http://schemas.microsoft.com/office/powerpoint/2010/main" val="358615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Pensioner</a:t>
            </a:r>
          </a:p>
          <a:p>
            <a:r>
              <a:rPr lang="en-US" dirty="0"/>
              <a:t>Retiree</a:t>
            </a:r>
          </a:p>
          <a:p>
            <a:r>
              <a:rPr lang="en-US" dirty="0"/>
              <a:t>Senior</a:t>
            </a:r>
          </a:p>
          <a:p>
            <a:r>
              <a:rPr lang="en-US" dirty="0"/>
              <a:t>Old </a:t>
            </a:r>
            <a:r>
              <a:rPr lang="en-US" dirty="0" err="1"/>
              <a:t>ster</a:t>
            </a:r>
            <a:endParaRPr lang="en-US" dirty="0"/>
          </a:p>
          <a:p>
            <a:r>
              <a:rPr lang="en-US" dirty="0"/>
              <a:t>Old-timer</a:t>
            </a:r>
          </a:p>
          <a:p>
            <a:r>
              <a:rPr lang="en-US" dirty="0"/>
              <a:t>Geriatric</a:t>
            </a:r>
          </a:p>
          <a:p>
            <a:r>
              <a:rPr lang="en-US" dirty="0"/>
              <a:t>Elderly person</a:t>
            </a:r>
          </a:p>
          <a:p>
            <a:r>
              <a:rPr lang="en-US" dirty="0"/>
              <a:t>Old fogey</a:t>
            </a:r>
          </a:p>
        </p:txBody>
      </p:sp>
    </p:spTree>
    <p:extLst>
      <p:ext uri="{BB962C8B-B14F-4D97-AF65-F5344CB8AC3E}">
        <p14:creationId xmlns:p14="http://schemas.microsoft.com/office/powerpoint/2010/main" val="380646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</a:t>
            </a:r>
          </a:p>
        </p:txBody>
      </p:sp>
    </p:spTree>
    <p:extLst>
      <p:ext uri="{BB962C8B-B14F-4D97-AF65-F5344CB8AC3E}">
        <p14:creationId xmlns:p14="http://schemas.microsoft.com/office/powerpoint/2010/main" val="122018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Blunder</a:t>
            </a:r>
          </a:p>
          <a:p>
            <a:r>
              <a:rPr lang="en-US" dirty="0"/>
              <a:t>Error</a:t>
            </a:r>
          </a:p>
          <a:p>
            <a:r>
              <a:rPr lang="en-US" dirty="0" err="1"/>
              <a:t>Misjudgement</a:t>
            </a:r>
            <a:endParaRPr lang="en-US" dirty="0"/>
          </a:p>
          <a:p>
            <a:r>
              <a:rPr lang="en-US" dirty="0"/>
              <a:t>Miscalculation</a:t>
            </a:r>
          </a:p>
          <a:p>
            <a:r>
              <a:rPr lang="en-US" dirty="0"/>
              <a:t>Trip</a:t>
            </a:r>
          </a:p>
          <a:p>
            <a:r>
              <a:rPr lang="en-US" dirty="0"/>
              <a:t>Misstep, </a:t>
            </a:r>
          </a:p>
          <a:p>
            <a:r>
              <a:rPr lang="en-US" dirty="0"/>
              <a:t>Misunderstanding</a:t>
            </a:r>
          </a:p>
          <a:p>
            <a:r>
              <a:rPr lang="en-US" dirty="0"/>
              <a:t> Slip up</a:t>
            </a:r>
          </a:p>
          <a:p>
            <a:r>
              <a:rPr lang="en-US" dirty="0"/>
              <a:t> Lapse</a:t>
            </a:r>
          </a:p>
        </p:txBody>
      </p:sp>
    </p:spTree>
    <p:extLst>
      <p:ext uri="{BB962C8B-B14F-4D97-AF65-F5344CB8AC3E}">
        <p14:creationId xmlns:p14="http://schemas.microsoft.com/office/powerpoint/2010/main" val="280927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rodomontade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Rodomontade" means a vainglorious brag or boast, or an extravagantly boastful, arrogant, or bombastic speech or piece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bluster</a:t>
            </a:r>
          </a:p>
          <a:p>
            <a:r>
              <a:rPr lang="en-US" dirty="0"/>
              <a:t>boast</a:t>
            </a:r>
          </a:p>
          <a:p>
            <a:r>
              <a:rPr lang="en-US" dirty="0"/>
              <a:t>bombast</a:t>
            </a:r>
          </a:p>
          <a:p>
            <a:r>
              <a:rPr lang="en-US" dirty="0"/>
              <a:t>braggart</a:t>
            </a:r>
          </a:p>
          <a:p>
            <a:r>
              <a:rPr lang="en-US" dirty="0"/>
              <a:t>grandiloquence</a:t>
            </a:r>
          </a:p>
          <a:p>
            <a:r>
              <a:rPr lang="en-US" dirty="0"/>
              <a:t>pretension</a:t>
            </a:r>
          </a:p>
          <a:p>
            <a:r>
              <a:rPr lang="en-US" dirty="0"/>
              <a:t>pride</a:t>
            </a:r>
          </a:p>
          <a:p>
            <a:r>
              <a:rPr lang="en-US" dirty="0"/>
              <a:t>rant</a:t>
            </a:r>
          </a:p>
        </p:txBody>
      </p:sp>
    </p:spTree>
    <p:extLst>
      <p:ext uri="{BB962C8B-B14F-4D97-AF65-F5344CB8AC3E}">
        <p14:creationId xmlns:p14="http://schemas.microsoft.com/office/powerpoint/2010/main" val="188297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Raju’s</a:t>
            </a:r>
            <a:r>
              <a:rPr lang="en-US" dirty="0"/>
              <a:t> boastful rodomontade was parodied in the classroom.</a:t>
            </a:r>
          </a:p>
          <a:p>
            <a:r>
              <a:rPr lang="en-US" dirty="0"/>
              <a:t>She amused him with some rodomontade about despising rank and wealth</a:t>
            </a:r>
          </a:p>
        </p:txBody>
      </p:sp>
    </p:spTree>
    <p:extLst>
      <p:ext uri="{BB962C8B-B14F-4D97-AF65-F5344CB8AC3E}">
        <p14:creationId xmlns:p14="http://schemas.microsoft.com/office/powerpoint/2010/main" val="99008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</a:t>
            </a:r>
          </a:p>
        </p:txBody>
      </p:sp>
    </p:spTree>
    <p:extLst>
      <p:ext uri="{BB962C8B-B14F-4D97-AF65-F5344CB8AC3E}">
        <p14:creationId xmlns:p14="http://schemas.microsoft.com/office/powerpoint/2010/main" val="1544394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fawning sycophant</a:t>
            </a:r>
          </a:p>
        </p:txBody>
      </p:sp>
    </p:spTree>
    <p:extLst>
      <p:ext uri="{BB962C8B-B14F-4D97-AF65-F5344CB8AC3E}">
        <p14:creationId xmlns:p14="http://schemas.microsoft.com/office/powerpoint/2010/main" val="397460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fawning sycophant is a person who is a self-seeking flatterer who attempts to win favor from others through fawning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1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Vocabulary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 The police caught and ……… the gang twenty miles from the scene of the robbery.</a:t>
            </a:r>
          </a:p>
          <a:p>
            <a:pPr marL="0" indent="0">
              <a:buNone/>
            </a:pPr>
            <a:r>
              <a:rPr lang="en-US" sz="1800" dirty="0"/>
              <a:t>        Prosecuted arrested accused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2 The politician has ……….refused to speak to the media after recent </a:t>
            </a:r>
          </a:p>
          <a:p>
            <a:pPr marL="0" indent="0">
              <a:buNone/>
            </a:pPr>
            <a:r>
              <a:rPr lang="en-US" sz="1800" dirty="0"/>
              <a:t> of corruption against him. </a:t>
            </a:r>
          </a:p>
          <a:p>
            <a:pPr marL="0" indent="0">
              <a:buNone/>
            </a:pPr>
            <a:r>
              <a:rPr lang="en-US" sz="1800" dirty="0"/>
              <a:t>Obligations allegations  altercations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3 Many observers are sure that the elections were ……</a:t>
            </a:r>
          </a:p>
          <a:p>
            <a:pPr marL="0" indent="0">
              <a:buNone/>
            </a:pPr>
            <a:r>
              <a:rPr lang="en-US" sz="1800" dirty="0"/>
              <a:t>Rigged ripped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4 The strike began with mass…….  at factories across the country. Workers downed tools and refused to work. </a:t>
            </a:r>
          </a:p>
          <a:p>
            <a:pPr marL="0" indent="0">
              <a:buNone/>
            </a:pPr>
            <a:r>
              <a:rPr lang="en-US" sz="1800" dirty="0"/>
              <a:t>Redundancies workouts walkouts</a:t>
            </a:r>
          </a:p>
          <a:p>
            <a:pPr marL="0" indent="0">
              <a:buNone/>
            </a:pPr>
            <a:r>
              <a:rPr lang="en-US" sz="1800" dirty="0"/>
              <a:t>5 Police ……. with demonstrators as ten thousand people gathered to protest against government cuts. </a:t>
            </a:r>
          </a:p>
          <a:p>
            <a:r>
              <a:rPr lang="en-US" sz="1800" dirty="0"/>
              <a:t>Clashed crashed grasped</a:t>
            </a:r>
          </a:p>
        </p:txBody>
      </p:sp>
    </p:spTree>
    <p:extLst>
      <p:ext uri="{BB962C8B-B14F-4D97-AF65-F5344CB8AC3E}">
        <p14:creationId xmlns:p14="http://schemas.microsoft.com/office/powerpoint/2010/main" val="1390036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6 There are many ……to overcome before the new system can be implemented. </a:t>
            </a:r>
          </a:p>
          <a:p>
            <a:pPr marL="0" indent="0">
              <a:buNone/>
            </a:pPr>
            <a:r>
              <a:rPr lang="en-US" dirty="0"/>
              <a:t>Hurdles barriers walls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7 The president …..the crisis by saying it wasn't as serious as the media had reported. </a:t>
            </a:r>
          </a:p>
          <a:p>
            <a:pPr marL="0" indent="0">
              <a:buNone/>
            </a:pPr>
            <a:r>
              <a:rPr lang="en-US" dirty="0"/>
              <a:t>Downplayed reduced lessened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 The suspect was …. and questioned for two days, before being released. </a:t>
            </a:r>
          </a:p>
          <a:p>
            <a:pPr marL="0" indent="0">
              <a:buNone/>
            </a:pPr>
            <a:r>
              <a:rPr lang="en-US" dirty="0"/>
              <a:t>Detained retained maintained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9 Extra security will be brought in for the political …. , as the crowd is expected to exceed ten thousand. </a:t>
            </a:r>
          </a:p>
          <a:p>
            <a:pPr marL="0" indent="0">
              <a:buNone/>
            </a:pPr>
            <a:r>
              <a:rPr lang="en-US" dirty="0"/>
              <a:t>Relay rally rail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 After many years of bad relations, the country now wants to repair …..with its </a:t>
            </a:r>
            <a:r>
              <a:rPr lang="en-US" dirty="0" err="1"/>
              <a:t>neighbours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Contacts ties talks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4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In/on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correct phrase to use depends on the spatial relationship between you and the vehicle:</a:t>
            </a:r>
          </a:p>
          <a:p>
            <a:r>
              <a:rPr lang="en-US" dirty="0"/>
              <a:t>In the car: Used when you are inside the vehicle, such as a passenger or driver.</a:t>
            </a:r>
          </a:p>
          <a:p>
            <a:r>
              <a:rPr lang="en-US" dirty="0"/>
              <a:t>On the car: Used when you are on top of the vehicle, such as for a photo or to enjoy a view</a:t>
            </a:r>
          </a:p>
          <a:p>
            <a:pPr marL="0" indent="0">
              <a:buNone/>
            </a:pPr>
            <a:r>
              <a:rPr lang="en-US" dirty="0"/>
              <a:t>in when you are talking about a small vehicle or a personal vehicle. Use on when you are talking about a large vehicle or a public vehicle</a:t>
            </a:r>
          </a:p>
        </p:txBody>
      </p:sp>
    </p:spTree>
    <p:extLst>
      <p:ext uri="{BB962C8B-B14F-4D97-AF65-F5344CB8AC3E}">
        <p14:creationId xmlns:p14="http://schemas.microsoft.com/office/powerpoint/2010/main" val="676811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…..the car</a:t>
            </a:r>
          </a:p>
          <a:p>
            <a:r>
              <a:rPr lang="en-US" dirty="0"/>
              <a:t>….the train </a:t>
            </a:r>
          </a:p>
          <a:p>
            <a:r>
              <a:rPr lang="en-US" dirty="0"/>
              <a:t>…bus</a:t>
            </a:r>
          </a:p>
          <a:p>
            <a:r>
              <a:rPr lang="en-US" dirty="0"/>
              <a:t>…plane</a:t>
            </a:r>
          </a:p>
          <a:p>
            <a:r>
              <a:rPr lang="en-US" dirty="0"/>
              <a:t>…Bicycle</a:t>
            </a:r>
          </a:p>
          <a:p>
            <a:r>
              <a:rPr lang="en-US" dirty="0"/>
              <a:t>…..motorbike</a:t>
            </a:r>
          </a:p>
        </p:txBody>
      </p:sp>
    </p:spTree>
    <p:extLst>
      <p:ext uri="{BB962C8B-B14F-4D97-AF65-F5344CB8AC3E}">
        <p14:creationId xmlns:p14="http://schemas.microsoft.com/office/powerpoint/2010/main" val="291705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can be a noun, a preposition, an adverb, an adjective, .</a:t>
            </a:r>
            <a:br>
              <a:rPr lang="en-US" sz="2800" dirty="0"/>
            </a:br>
            <a:r>
              <a:rPr lang="en-US" sz="2800" dirty="0"/>
              <a:t>In means within or inside.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is used for location and condition.</a:t>
            </a:r>
          </a:p>
          <a:p>
            <a:pPr marL="0" indent="0">
              <a:buNone/>
            </a:pPr>
            <a:r>
              <a:rPr lang="en-US" dirty="0"/>
              <a:t>Ex: My mother is in house, and she is in a good mood.</a:t>
            </a:r>
          </a:p>
          <a:p>
            <a:r>
              <a:rPr lang="en-US" dirty="0"/>
              <a:t>If you use in as an adverb it shows movement.</a:t>
            </a:r>
          </a:p>
          <a:p>
            <a:pPr marL="0" indent="0">
              <a:buNone/>
            </a:pPr>
            <a:r>
              <a:rPr lang="en-US" dirty="0"/>
              <a:t>Ex: Sheena drinks coffee with milk in.</a:t>
            </a:r>
          </a:p>
          <a:p>
            <a:pPr marL="0" indent="0">
              <a:buNone/>
            </a:pPr>
            <a:r>
              <a:rPr lang="en-US" dirty="0"/>
              <a:t>Ex: They went in when we visited</a:t>
            </a:r>
          </a:p>
        </p:txBody>
      </p:sp>
    </p:spTree>
    <p:extLst>
      <p:ext uri="{BB962C8B-B14F-4D97-AF65-F5344CB8AC3E}">
        <p14:creationId xmlns:p14="http://schemas.microsoft.com/office/powerpoint/2010/main" val="58368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foremost difference between into and in is that into shows movement, whereas in shows a position inside.</a:t>
            </a:r>
          </a:p>
        </p:txBody>
      </p:sp>
    </p:spTree>
    <p:extLst>
      <p:ext uri="{BB962C8B-B14F-4D97-AF65-F5344CB8AC3E}">
        <p14:creationId xmlns:p14="http://schemas.microsoft.com/office/powerpoint/2010/main" val="1993932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/>
              <a:t>Into is used as a preposition; it shows movement and direction from outside to inside.</a:t>
            </a:r>
          </a:p>
          <a:p>
            <a:pPr marL="0" indent="0">
              <a:buNone/>
            </a:pPr>
            <a:r>
              <a:rPr lang="en-US" dirty="0" err="1"/>
              <a:t>Ex:They</a:t>
            </a:r>
            <a:r>
              <a:rPr lang="en-US" dirty="0"/>
              <a:t> are rushing into the house.</a:t>
            </a:r>
          </a:p>
          <a:p>
            <a:pPr marL="0" indent="0">
              <a:buNone/>
            </a:pPr>
            <a:r>
              <a:rPr lang="en-US" dirty="0"/>
              <a:t>Ex: Come into my house.</a:t>
            </a:r>
          </a:p>
          <a:p>
            <a:pPr marL="0" indent="0">
              <a:buNone/>
            </a:pPr>
            <a:r>
              <a:rPr lang="en-US" dirty="0"/>
              <a:t>Ex: He threw her wife into the fire.</a:t>
            </a:r>
          </a:p>
          <a:p>
            <a:r>
              <a:rPr lang="en-US" dirty="0"/>
              <a:t>Into is also used to show a change in state.</a:t>
            </a:r>
          </a:p>
          <a:p>
            <a:pPr marL="0" indent="0">
              <a:buNone/>
            </a:pPr>
            <a:r>
              <a:rPr lang="en-US" dirty="0"/>
              <a:t>Ex: The frog turned into a prince.</a:t>
            </a:r>
          </a:p>
          <a:p>
            <a:pPr marL="0" indent="0">
              <a:buNone/>
            </a:pPr>
            <a:r>
              <a:rPr lang="en-US" dirty="0"/>
              <a:t>Ex: We translate the English into Hindi.</a:t>
            </a:r>
          </a:p>
        </p:txBody>
      </p:sp>
    </p:spTree>
    <p:extLst>
      <p:ext uri="{BB962C8B-B14F-4D97-AF65-F5344CB8AC3E}">
        <p14:creationId xmlns:p14="http://schemas.microsoft.com/office/powerpoint/2010/main" val="2202513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In to is combined form of In as an adverb and to as a preposition or infinitive, like to see, to go, to run, to walk, etc. </a:t>
            </a:r>
          </a:p>
          <a:p>
            <a:pPr marL="0" indent="0">
              <a:buNone/>
            </a:pPr>
            <a:r>
              <a:rPr lang="en-US" dirty="0" err="1"/>
              <a:t>Ex:She</a:t>
            </a:r>
            <a:r>
              <a:rPr lang="en-US" dirty="0"/>
              <a:t> went in to see her husband. (Here to is working as infinitive.)</a:t>
            </a:r>
          </a:p>
          <a:p>
            <a:pPr marL="0" indent="0">
              <a:buNone/>
            </a:pPr>
            <a:r>
              <a:rPr lang="en-US" dirty="0" err="1"/>
              <a:t>Ex:The</a:t>
            </a:r>
            <a:r>
              <a:rPr lang="en-US" dirty="0"/>
              <a:t> assistant takes the day's agenda in to the president. (Here to is preposition.)</a:t>
            </a:r>
          </a:p>
        </p:txBody>
      </p:sp>
    </p:spTree>
    <p:extLst>
      <p:ext uri="{BB962C8B-B14F-4D97-AF65-F5344CB8AC3E}">
        <p14:creationId xmlns:p14="http://schemas.microsoft.com/office/powerpoint/2010/main" val="345781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beautiful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attractive</a:t>
            </a:r>
          </a:p>
          <a:p>
            <a:r>
              <a:rPr lang="en-US" dirty="0"/>
              <a:t>pretty</a:t>
            </a:r>
          </a:p>
          <a:p>
            <a:r>
              <a:rPr lang="en-US" dirty="0"/>
              <a:t>handsome</a:t>
            </a:r>
          </a:p>
          <a:p>
            <a:r>
              <a:rPr lang="en-US" dirty="0"/>
              <a:t>good-looking</a:t>
            </a:r>
          </a:p>
          <a:p>
            <a:r>
              <a:rPr lang="en-US" dirty="0"/>
              <a:t>nice-looking</a:t>
            </a:r>
          </a:p>
          <a:p>
            <a:r>
              <a:rPr lang="en-US" dirty="0"/>
              <a:t>pleasing</a:t>
            </a:r>
          </a:p>
          <a:p>
            <a:r>
              <a:rPr lang="en-US" dirty="0"/>
              <a:t>alluring</a:t>
            </a:r>
          </a:p>
          <a:p>
            <a:r>
              <a:rPr lang="en-US" dirty="0"/>
              <a:t>prepossessing</a:t>
            </a:r>
          </a:p>
          <a:p>
            <a:r>
              <a:rPr lang="en-US" dirty="0"/>
              <a:t>as pretty as a picture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1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229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860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https://digitalsynopsis.com/tools/words-to-use-instead-of-good/</a:t>
            </a:r>
          </a:p>
        </p:txBody>
      </p:sp>
    </p:spTree>
    <p:extLst>
      <p:ext uri="{BB962C8B-B14F-4D97-AF65-F5344CB8AC3E}">
        <p14:creationId xmlns:p14="http://schemas.microsoft.com/office/powerpoint/2010/main" val="367265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lovely</a:t>
            </a:r>
          </a:p>
          <a:p>
            <a:r>
              <a:rPr lang="en-US" dirty="0"/>
              <a:t>charming</a:t>
            </a:r>
          </a:p>
          <a:p>
            <a:r>
              <a:rPr lang="en-US" dirty="0"/>
              <a:t>delightful</a:t>
            </a:r>
          </a:p>
          <a:p>
            <a:r>
              <a:rPr lang="en-US" dirty="0"/>
              <a:t>appealing</a:t>
            </a:r>
          </a:p>
          <a:p>
            <a:r>
              <a:rPr lang="en-US" dirty="0"/>
              <a:t>engaging</a:t>
            </a:r>
          </a:p>
          <a:p>
            <a:r>
              <a:rPr lang="en-US" dirty="0"/>
              <a:t>winsome</a:t>
            </a:r>
          </a:p>
          <a:p>
            <a:r>
              <a:rPr lang="en-US" dirty="0"/>
              <a:t>ravishing</a:t>
            </a:r>
          </a:p>
          <a:p>
            <a:r>
              <a:rPr lang="en-US" dirty="0"/>
              <a:t>gorgeous</a:t>
            </a:r>
          </a:p>
          <a:p>
            <a:r>
              <a:rPr lang="en-US" dirty="0"/>
              <a:t>heavenly</a:t>
            </a:r>
          </a:p>
          <a:p>
            <a:r>
              <a:rPr lang="en-US" dirty="0"/>
              <a:t>stunning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1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result</a:t>
            </a:r>
          </a:p>
          <a:p>
            <a:r>
              <a:rPr lang="en-US" dirty="0"/>
              <a:t>consequently</a:t>
            </a:r>
          </a:p>
          <a:p>
            <a:r>
              <a:rPr lang="en-US" dirty="0"/>
              <a:t>due to</a:t>
            </a:r>
          </a:p>
          <a:p>
            <a:r>
              <a:rPr lang="en-US" dirty="0"/>
              <a:t>thus</a:t>
            </a:r>
          </a:p>
          <a:p>
            <a:r>
              <a:rPr lang="en-US" dirty="0"/>
              <a:t>accordingly</a:t>
            </a:r>
          </a:p>
          <a:p>
            <a:r>
              <a:rPr lang="en-US" dirty="0"/>
              <a:t>hence</a:t>
            </a:r>
          </a:p>
          <a:p>
            <a:r>
              <a:rPr lang="en-US" dirty="0"/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35916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82000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11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696200" cy="61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09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55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82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7" y="533400"/>
            <a:ext cx="8534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4" ma:contentTypeDescription="Create a new document." ma:contentTypeScope="" ma:versionID="e81a1a7dd6fade02954d078aa3427748">
  <xsd:schema xmlns:xsd="http://www.w3.org/2001/XMLSchema" xmlns:xs="http://www.w3.org/2001/XMLSchema" xmlns:p="http://schemas.microsoft.com/office/2006/metadata/properties" xmlns:ns2="f8b3528e-c29d-4111-b526-c93a7a094c4f" targetNamespace="http://schemas.microsoft.com/office/2006/metadata/properties" ma:root="true" ma:fieldsID="09227fdc07b02cec8d2dcb19b26e5d97" ns2:_="">
    <xsd:import namespace="f8b3528e-c29d-4111-b526-c93a7a094c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1F2155-1035-486F-AC0E-DB47ED3109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1F9E07-B03B-4924-A403-05A9214281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b3528e-c29d-4111-b526-c93a7a094c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F6B4D6-D8FA-4B7C-9E41-10245EA0E43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638</Words>
  <Application>Microsoft Office PowerPoint</Application>
  <PresentationFormat>On-screen Show (4:3)</PresentationFormat>
  <Paragraphs>135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Don’t be a word bore</vt:lpstr>
      <vt:lpstr>beautiful</vt:lpstr>
      <vt:lpstr>beautiful </vt:lpstr>
      <vt:lpstr>PowerPoint Presentation</vt:lpstr>
      <vt:lpstr>because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person</vt:lpstr>
      <vt:lpstr>PowerPoint Presentation</vt:lpstr>
      <vt:lpstr>mistake</vt:lpstr>
      <vt:lpstr>PowerPoint Presentation</vt:lpstr>
      <vt:lpstr>rodomontade </vt:lpstr>
      <vt:lpstr>Rodomontade" means a vainglorious brag or boast, or an extravagantly boastful, arrogant, or bombastic speech or piece of writing</vt:lpstr>
      <vt:lpstr>PowerPoint Presentation</vt:lpstr>
      <vt:lpstr>PowerPoint Presentation</vt:lpstr>
      <vt:lpstr>PowerPoint Presentation</vt:lpstr>
      <vt:lpstr>Vocabulary </vt:lpstr>
      <vt:lpstr>PowerPoint Presentation</vt:lpstr>
      <vt:lpstr>In/on</vt:lpstr>
      <vt:lpstr>PowerPoint Presentation</vt:lpstr>
      <vt:lpstr>In can be a noun, a preposition, an adverb, an adjective, . In means within or inside.</vt:lpstr>
      <vt:lpstr>PowerPoint Presentation</vt:lpstr>
      <vt:lpstr>PowerPoint Presentation</vt:lpstr>
      <vt:lpstr>PowerPoint Presentation</vt:lpstr>
      <vt:lpstr>PowerPoint Presentation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2006-08-16T00:00:00Z</dcterms:created>
  <dcterms:modified xsi:type="dcterms:W3CDTF">2024-10-22T04:34:59Z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0x0101000C30828B62F68548B536606B169F73C7</vt:lpwstr>
  </property>
</Properties>
</file>