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8" y="7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93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3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3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1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475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28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276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82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9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3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dirty="0"/>
              <a:t>Feature Insight GenAI-Powered Impact Estimator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	</a:t>
            </a:r>
            <a:r>
              <a:rPr dirty="0"/>
              <a:t>Context-aware feature analysis for better sprint </a:t>
            </a:r>
            <a:r>
              <a:rPr lang="en-IN" dirty="0"/>
              <a:t>	</a:t>
            </a:r>
            <a:r>
              <a:rPr dirty="0"/>
              <a:t>planning and QA readiness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Problem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dirty="0"/>
              <a:t>Difficult to estimate feature impact across layers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dirty="0"/>
              <a:t>Missing test/document updates and regression scope</a:t>
            </a:r>
          </a:p>
          <a:p>
            <a:endParaRPr dirty="0"/>
          </a:p>
          <a:p>
            <a:r>
              <a:rPr b="1" dirty="0"/>
              <a:t>Solution</a:t>
            </a:r>
            <a:endParaRPr lang="en-IN" b="1" dirty="0"/>
          </a:p>
          <a:p>
            <a:pPr lvl="1"/>
            <a:endParaRPr lang="en-IN" dirty="0"/>
          </a:p>
          <a:p>
            <a:pPr lvl="1"/>
            <a:r>
              <a:rPr dirty="0"/>
              <a:t>GenAI scans user stories to uncover module/service/</a:t>
            </a:r>
            <a:r>
              <a:rPr dirty="0" err="1"/>
              <a:t>db</a:t>
            </a:r>
            <a:r>
              <a:rPr dirty="0"/>
              <a:t> impacts</a:t>
            </a:r>
            <a:endParaRPr lang="en-IN" dirty="0"/>
          </a:p>
          <a:p>
            <a:pPr lvl="1"/>
            <a:endParaRPr lang="en-IN" dirty="0"/>
          </a:p>
          <a:p>
            <a:pPr lvl="1"/>
            <a:r>
              <a:rPr dirty="0"/>
              <a:t>Flags testing, tech debt, and documentation gaps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Maps related modules, services, DB schemas</a:t>
            </a:r>
          </a:p>
          <a:p>
            <a:r>
              <a:rPr dirty="0"/>
              <a:t>Estimates impact at file/function level</a:t>
            </a:r>
          </a:p>
          <a:p>
            <a:r>
              <a:rPr dirty="0"/>
              <a:t>Identifies tech debt hotspots</a:t>
            </a:r>
          </a:p>
          <a:p>
            <a:r>
              <a:rPr dirty="0"/>
              <a:t>Flags test cases and design docs needing update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15AF-EC01-76E0-BB6A-77A94C21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9F667-F39E-9C5B-347A-E4E1E4C5B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Developers</a:t>
            </a:r>
          </a:p>
          <a:p>
            <a:r>
              <a:rPr lang="en-IN" dirty="0"/>
              <a:t>Scrum Leads</a:t>
            </a:r>
          </a:p>
          <a:p>
            <a:r>
              <a:rPr lang="en-IN" dirty="0"/>
              <a:t>Technical Leads</a:t>
            </a:r>
          </a:p>
        </p:txBody>
      </p:sp>
    </p:spTree>
    <p:extLst>
      <p:ext uri="{BB962C8B-B14F-4D97-AF65-F5344CB8AC3E}">
        <p14:creationId xmlns:p14="http://schemas.microsoft.com/office/powerpoint/2010/main" val="668823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Sprint Planning – Accurate effort planning</a:t>
            </a:r>
          </a:p>
          <a:p>
            <a:r>
              <a:t>2. Impact Visibility – UI/API/DB/Cloud awareness</a:t>
            </a:r>
          </a:p>
          <a:p>
            <a:r>
              <a:t>3. Faster Grooming – Saves time digging code</a:t>
            </a:r>
          </a:p>
          <a:p>
            <a:r>
              <a:t>4. QA Readiness – Flags regression risk</a:t>
            </a:r>
          </a:p>
          <a:p>
            <a:r>
              <a:t>5. Documentation Awareness</a:t>
            </a:r>
          </a:p>
          <a:p>
            <a:r>
              <a:t>6. Scope Creep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Input: Feature Description, Jira, Story</a:t>
            </a:r>
          </a:p>
          <a:p>
            <a:r>
              <a:t>2. Vector Embedding Engine (e.g., FAISS)</a:t>
            </a:r>
          </a:p>
          <a:p>
            <a:r>
              <a:t>3. Codebase Scanner &amp; Impact Analyzer</a:t>
            </a:r>
          </a:p>
          <a:p>
            <a:r>
              <a:t>4. Output: Impact, Risk, Doc/Test Areas</a:t>
            </a:r>
          </a:p>
          <a:p>
            <a:endParaRPr/>
          </a:p>
          <a:p>
            <a:r>
              <a:t>Technologies:</a:t>
            </a:r>
          </a:p>
          <a:p>
            <a:r>
              <a:t>- LangChain, Python, LLM, VSCode Plugin or Web UI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6EB78-73AE-F3A3-6B5E-FD7B7C401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80C9-2E12-CFEA-69DA-CB4BDDF5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Docker, Env - Dev, SIT, UAT and PROD</a:t>
            </a:r>
          </a:p>
          <a:p>
            <a:r>
              <a:rPr lang="en-IN" dirty="0"/>
              <a:t>CI/CD via Jenkins/GitHub Actions</a:t>
            </a:r>
          </a:p>
        </p:txBody>
      </p:sp>
    </p:spTree>
    <p:extLst>
      <p:ext uri="{BB962C8B-B14F-4D97-AF65-F5344CB8AC3E}">
        <p14:creationId xmlns:p14="http://schemas.microsoft.com/office/powerpoint/2010/main" val="242848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C445-FA35-B11E-4ED8-358B2EA5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0584-ABC9-F5C8-ABB0-13E8E4DD3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Month 1: PoC</a:t>
            </a:r>
          </a:p>
          <a:p>
            <a:r>
              <a:rPr lang="en-US" dirty="0"/>
              <a:t>Month 2: Alpha</a:t>
            </a:r>
          </a:p>
          <a:p>
            <a:r>
              <a:rPr lang="en-US" dirty="0"/>
              <a:t>Month 3: Beta</a:t>
            </a:r>
          </a:p>
          <a:p>
            <a:r>
              <a:rPr lang="en-US" dirty="0"/>
              <a:t>Month 4: Launch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90956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</TotalTime>
  <Words>237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Feature Insight GenAI-Powered Impact Estimator</vt:lpstr>
      <vt:lpstr>Problem &amp; Solution</vt:lpstr>
      <vt:lpstr>Key Capabilities</vt:lpstr>
      <vt:lpstr>Target Users</vt:lpstr>
      <vt:lpstr>Benefits</vt:lpstr>
      <vt:lpstr>High-Level Architecture</vt:lpstr>
      <vt:lpstr>Deployment Strategy</vt:lpstr>
      <vt:lpstr>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Mahesh Pattar</cp:lastModifiedBy>
  <cp:revision>3</cp:revision>
  <dcterms:created xsi:type="dcterms:W3CDTF">2013-01-27T09:14:16Z</dcterms:created>
  <dcterms:modified xsi:type="dcterms:W3CDTF">2025-05-01T16:07:34Z</dcterms:modified>
  <cp:category/>
</cp:coreProperties>
</file>