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0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61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RiskLens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tool to detect ripple impact before release.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Docker, </a:t>
            </a:r>
            <a:r>
              <a:rPr lang="en-IN" dirty="0"/>
              <a:t>Env - </a:t>
            </a:r>
            <a:r>
              <a:rPr dirty="0"/>
              <a:t>Dev</a:t>
            </a:r>
            <a:r>
              <a:rPr lang="en-IN" dirty="0"/>
              <a:t>, SIT, UAT &amp; </a:t>
            </a:r>
            <a:r>
              <a:rPr dirty="0"/>
              <a:t>Prod</a:t>
            </a:r>
          </a:p>
          <a:p>
            <a:r>
              <a:rPr dirty="0"/>
              <a:t>CI/CD via GitHub Actions</a:t>
            </a:r>
            <a:r>
              <a:rPr lang="en-IN" dirty="0"/>
              <a:t> / Jenkins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 + E2E + feedback tests</a:t>
            </a:r>
          </a:p>
          <a:p>
            <a:r>
              <a:t>Pytest-based 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False positives → Feedback</a:t>
            </a:r>
          </a:p>
          <a:p>
            <a:r>
              <a:t>Security → Masking</a:t>
            </a:r>
          </a:p>
          <a:p>
            <a:r>
              <a:t>Adoption → Seamless UX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Month 1: PoC</a:t>
            </a:r>
          </a:p>
          <a:p>
            <a:r>
              <a:rPr dirty="0"/>
              <a:t>Month 2: Alpha</a:t>
            </a:r>
          </a:p>
          <a:p>
            <a:r>
              <a:rPr dirty="0"/>
              <a:t>Month 3: Beta</a:t>
            </a:r>
          </a:p>
          <a:p>
            <a:r>
              <a:rPr dirty="0"/>
              <a:t>Month 4: Launch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Ripple bugs hard to predict</a:t>
            </a:r>
          </a:p>
          <a:p>
            <a:r>
              <a:t>QA &amp; review can't cover all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detection</a:t>
            </a:r>
          </a:p>
          <a:p>
            <a:r>
              <a:t>Scope: Git-based, LLM optional</a:t>
            </a:r>
          </a:p>
          <a:p>
            <a:r>
              <a:t>Out: auto-fixes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Developers</a:t>
            </a:r>
          </a:p>
          <a:p>
            <a:r>
              <a:t>QA &amp; SREs</a:t>
            </a:r>
          </a:p>
          <a:p>
            <a:r>
              <a:t>Future: SaaS users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→ Parser → Embedding → Risk Engine → UI</a:t>
            </a:r>
          </a:p>
          <a:p>
            <a:r>
              <a:t>Optional: LLM, Jira, CI/CD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Listener</a:t>
            </a:r>
          </a:p>
          <a:p>
            <a:r>
              <a:t>Parser</a:t>
            </a:r>
          </a:p>
          <a:p>
            <a:r>
              <a:t>Risk Scorer</a:t>
            </a:r>
          </a:p>
          <a:p>
            <a:r>
              <a:t>UI</a:t>
            </a:r>
          </a:p>
          <a:p>
            <a:r>
              <a:t>CLI/API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 APIs</a:t>
            </a:r>
          </a:p>
          <a:p>
            <a:r>
              <a:t>CLI</a:t>
            </a:r>
          </a:p>
          <a:p>
            <a:r>
              <a:t>RiskScore, ChangeVector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RBAC</a:t>
            </a:r>
          </a:p>
          <a:p>
            <a:r>
              <a:t>Token masking</a:t>
            </a:r>
          </a:p>
          <a:p>
            <a:r>
              <a:t>Parallel parsing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GitHub, Jira, Jenkins, GitHub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</TotalTime>
  <Words>168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RiskLens Overview</vt:lpstr>
      <vt:lpstr>Problem Statement</vt:lpstr>
      <vt:lpstr>Objectives &amp; Scope</vt:lpstr>
      <vt:lpstr>Target Users</vt:lpstr>
      <vt:lpstr>Architecture</vt:lpstr>
      <vt:lpstr>Modules</vt:lpstr>
      <vt:lpstr>Interfaces &amp; Models</vt:lpstr>
      <vt:lpstr>Security &amp; Scalability</vt:lpstr>
      <vt:lpstr>Integration Points</vt:lpstr>
      <vt:lpstr>Deployment Strategy</vt:lpstr>
      <vt:lpstr>Testing Plan</vt:lpstr>
      <vt:lpstr>Risks &amp; Mitigation</vt:lpstr>
      <vt:lpstr>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 Pattar</cp:lastModifiedBy>
  <cp:revision>3</cp:revision>
  <dcterms:created xsi:type="dcterms:W3CDTF">2013-01-27T09:14:16Z</dcterms:created>
  <dcterms:modified xsi:type="dcterms:W3CDTF">2025-05-01T16:07:37Z</dcterms:modified>
  <cp:category/>
</cp:coreProperties>
</file>