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326" r:id="rId8"/>
    <p:sldId id="281" r:id="rId9"/>
    <p:sldId id="282" r:id="rId10"/>
    <p:sldId id="323" r:id="rId11"/>
    <p:sldId id="314" r:id="rId12"/>
    <p:sldId id="325" r:id="rId13"/>
    <p:sldId id="324" r:id="rId14"/>
    <p:sldId id="318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898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CDD1B-4AD5-1A33-EF81-A329F271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5C5144-C72C-57EF-D784-CF90FFB3D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45392-ED67-D544-9243-B8820481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0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global Health data analysis using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4FBEE-7C68-5692-9ED0-52BFB036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7AAB-A32A-B1AC-F695-7AD0A702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731520"/>
            <a:ext cx="10671048" cy="1362057"/>
          </a:xfrm>
        </p:spPr>
        <p:txBody>
          <a:bodyPr/>
          <a:lstStyle/>
          <a:p>
            <a:r>
              <a:rPr lang="en-IN" dirty="0"/>
              <a:t>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A88DE-3788-919D-6714-85F94AD3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351B3-1464-E491-5663-B986CCF0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A575ED-0739-7014-1A00-C854EC24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6" y="2123395"/>
            <a:ext cx="5153486" cy="3393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A0CFF8-FF35-E903-2B70-3DDB3F33C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48" y="2093577"/>
            <a:ext cx="5142079" cy="342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30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031" y="804392"/>
            <a:ext cx="7843837" cy="10127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This project successfully implements a serverless data processing pipeline using </a:t>
            </a:r>
            <a:r>
              <a:rPr lang="en-US" sz="1800" b="1" dirty="0"/>
              <a:t>Azure Data Factory</a:t>
            </a:r>
            <a:r>
              <a:rPr lang="en-US" sz="1800" dirty="0"/>
              <a:t> and </a:t>
            </a:r>
            <a:r>
              <a:rPr lang="en-US" sz="1800" b="1" dirty="0"/>
              <a:t>Azure Databricks</a:t>
            </a:r>
            <a:r>
              <a:rPr lang="en-US" sz="1800" dirty="0"/>
              <a:t> to manage and analyze </a:t>
            </a:r>
            <a:r>
              <a:rPr lang="en-US" sz="1800" b="1" dirty="0"/>
              <a:t>Global Health Data</a:t>
            </a:r>
            <a:r>
              <a:rPr lang="en-US" sz="1800" dirty="0"/>
              <a:t>. </a:t>
            </a:r>
          </a:p>
          <a:p>
            <a:pPr algn="just"/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By automating data ingestion, transformation, and orchestration, we have created a scalable, flexible solution for processing large volumes of health data.</a:t>
            </a:r>
          </a:p>
          <a:p>
            <a:pPr algn="just"/>
            <a:r>
              <a:rPr lang="en-US" sz="18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The results of this project can aid in public health research, enabling data-driven decision-making for better healthcare policies and outcomes globally.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66B30-4EA8-04DA-90AB-B0DC4E2D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3004E21-FE57-B7E8-5065-3F97A6E6B5E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3817" r="3817"/>
          <a:stretch/>
        </p:blipFill>
        <p:spPr/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2599E10-C37F-DAF5-6C83-46C61E19CCFE}"/>
              </a:ext>
            </a:extLst>
          </p:cNvPr>
          <p:cNvSpPr/>
          <p:nvPr/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rgbClr val="D5D89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Mahesh </a:t>
            </a:r>
            <a:r>
              <a:rPr lang="en-US" dirty="0" err="1"/>
              <a:t>Ratneshwar</a:t>
            </a:r>
            <a:r>
              <a:rPr lang="en-US" dirty="0"/>
              <a:t> Godale</a:t>
            </a:r>
          </a:p>
          <a:p>
            <a:r>
              <a:rPr lang="en-US" dirty="0"/>
              <a:t>Abhilash Gowda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9585-0569-2C61-8E73-568AF552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Project Requirements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Project Workflow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Outcomes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E75EA-DD06-4D78-AF8F-464BD9662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94" y="724237"/>
            <a:ext cx="7730755" cy="1673013"/>
          </a:xfrm>
        </p:spPr>
        <p:txBody>
          <a:bodyPr/>
          <a:lstStyle/>
          <a:p>
            <a:r>
              <a:rPr lang="en-US" sz="4000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58919-4358-50C2-5A2C-79D2CA4479F9}"/>
              </a:ext>
            </a:extLst>
          </p:cNvPr>
          <p:cNvSpPr txBox="1"/>
          <p:nvPr/>
        </p:nvSpPr>
        <p:spPr>
          <a:xfrm>
            <a:off x="3940019" y="2753193"/>
            <a:ext cx="70143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The </a:t>
            </a:r>
            <a:r>
              <a:rPr lang="en-US" b="1" dirty="0">
                <a:solidFill>
                  <a:schemeClr val="accent6"/>
                </a:solidFill>
              </a:rPr>
              <a:t>Serverless Data Processing Pipeline</a:t>
            </a:r>
            <a:r>
              <a:rPr lang="en-US" dirty="0">
                <a:solidFill>
                  <a:schemeClr val="accent6"/>
                </a:solidFill>
              </a:rPr>
              <a:t> project focuses on automating the processing and analysis of global health data, including disease prevalence, mortality rates, and healthcare access. </a:t>
            </a:r>
          </a:p>
          <a:p>
            <a:pPr algn="just"/>
            <a:endParaRPr lang="en-US" dirty="0">
              <a:solidFill>
                <a:schemeClr val="accent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Using </a:t>
            </a:r>
            <a:r>
              <a:rPr lang="en-US" b="1" dirty="0">
                <a:solidFill>
                  <a:schemeClr val="accent6"/>
                </a:solidFill>
              </a:rPr>
              <a:t>Azure Data Factory</a:t>
            </a:r>
            <a:r>
              <a:rPr lang="en-US" dirty="0">
                <a:solidFill>
                  <a:schemeClr val="accent6"/>
                </a:solidFill>
              </a:rPr>
              <a:t> for workflow orchestration and </a:t>
            </a:r>
            <a:r>
              <a:rPr lang="en-US" b="1" dirty="0">
                <a:solidFill>
                  <a:schemeClr val="accent6"/>
                </a:solidFill>
              </a:rPr>
              <a:t>Azure Databricks</a:t>
            </a:r>
            <a:r>
              <a:rPr lang="en-US" dirty="0">
                <a:solidFill>
                  <a:schemeClr val="accent6"/>
                </a:solidFill>
              </a:rPr>
              <a:t> for serverless data processing, the solution extracts valuable insights to support global health research and decision-making. </a:t>
            </a:r>
          </a:p>
          <a:p>
            <a:pPr algn="just"/>
            <a:endParaRPr lang="en-US" dirty="0">
              <a:solidFill>
                <a:schemeClr val="accent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The pipeline automates data ingestion, transformation, and analysis.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98333DD-3ABC-1452-1551-2846A63A3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494" y="2843260"/>
            <a:ext cx="2772255" cy="2772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415E5-539C-95A7-86D7-9DCD83F61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4C36-C947-675E-C6AA-0C1D362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557" y="691448"/>
            <a:ext cx="7965461" cy="781236"/>
          </a:xfrm>
        </p:spPr>
        <p:txBody>
          <a:bodyPr/>
          <a:lstStyle/>
          <a:p>
            <a:r>
              <a:rPr lang="en-US" dirty="0"/>
              <a:t>Project requirements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E8AE-68DB-9342-588B-736CFD499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E3981C-7A5C-63F3-E7BF-99DC806FE7B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187557" y="1981839"/>
            <a:ext cx="85114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 Factory (ADF)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ADF automates data movement and transformation, creating pipelines to ingest data into Azure Data Lake or Databricks. It orchestrates workflows to connect various data sources and manage tasks across services.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abon Next LT (Body)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Databricks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Databricks is a cloud-based analytics platform that processes large datasets and runs machine learning models. It transforms and analyzes data stored in Azure Data Lake to generate insights efficiently.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abon Next LT (Body)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 Lake Storage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 Lake Storage is a scalable repository for both raw and processed data. It stores health data ingested via ADF, allowing Databricks to access and process the data for further analysis.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DCBEE-33C9-3EC5-3141-0383F97A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1275074"/>
            <a:ext cx="5259554" cy="677128"/>
          </a:xfrm>
        </p:spPr>
        <p:txBody>
          <a:bodyPr/>
          <a:lstStyle/>
          <a:p>
            <a:r>
              <a:rPr lang="en-US" sz="4000" dirty="0"/>
              <a:t>Data overview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C9BFB7-FB18-F420-E20F-7CC2DA471A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2" y="2100021"/>
            <a:ext cx="102469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Global Health Data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 dataset, sourced from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Kaggle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contains over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1 million+ records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offering a comprehensive view of global health trends.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>
              <a:latin typeface="Sabon Next LT (Body)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It includes key health metrics such as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Prevalence Rate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Incidence Rate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Mortality Rate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Recovery Rate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 for various diseases.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>
              <a:latin typeface="Sabon Next LT (Body)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Additionally, demographic details like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Age Group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Gender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Population Affected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 are provided, along with healthcare infrastructure information, including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Healthcare Access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Doctors per 1000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Hospital Beds per 1000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>
              <a:latin typeface="Sabon Next LT (Body)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The dataset also incorporates economic indicators like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Per Capita Income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Sabon Next LT (Body)"/>
                <a:cs typeface="Times New Roman" panose="02020603050405020304" pitchFamily="18" charset="0"/>
              </a:rPr>
              <a:t>Education Index</a:t>
            </a:r>
            <a:r>
              <a:rPr lang="en-US" sz="1800" dirty="0">
                <a:latin typeface="Sabon Next LT (Body)"/>
                <a:cs typeface="Times New Roman" panose="02020603050405020304" pitchFamily="18" charset="0"/>
              </a:rPr>
              <a:t>, offering valuable insights into the socio-economic factors affecting health outcomes.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bon Next LT (Body)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D7AC58-D146-A724-7B03-263E49F2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16" y="325486"/>
            <a:ext cx="7965461" cy="994164"/>
          </a:xfrm>
        </p:spPr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6616" y="2229085"/>
            <a:ext cx="7965460" cy="34976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Sabon Next LT (Body)"/>
              </a:rPr>
              <a:t>The workflow of the </a:t>
            </a:r>
            <a:r>
              <a:rPr lang="en-US" b="1" dirty="0">
                <a:latin typeface="Sabon Next LT (Body)"/>
              </a:rPr>
              <a:t>Global</a:t>
            </a:r>
            <a:r>
              <a:rPr lang="en-US" dirty="0">
                <a:latin typeface="Sabon Next LT (Body)"/>
              </a:rPr>
              <a:t> </a:t>
            </a:r>
            <a:r>
              <a:rPr lang="en-US" b="1" dirty="0">
                <a:latin typeface="Sabon Next LT (Body)"/>
              </a:rPr>
              <a:t>Health Data Analysis</a:t>
            </a:r>
            <a:r>
              <a:rPr lang="en-US" dirty="0">
                <a:latin typeface="Sabon Next LT (Body)"/>
              </a:rPr>
              <a:t> using Azure is as follows:</a:t>
            </a:r>
            <a:endParaRPr lang="en-IN" b="1" kern="100" dirty="0">
              <a:latin typeface="Sabon Next LT (Body)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1. Data Processing with Databricks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Azure Databricks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 is used to perform data transformations and analytics in a serverless environment, reducing infrastructure management overhead.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Databricks Notebook 1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 is responsible for the initial data cleaning and ingestion, using </a:t>
            </a:r>
            <a:r>
              <a:rPr lang="en-IN" sz="1800" kern="100" dirty="0" err="1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PySpark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 to load and clean the data from the Data Lake, and saving it as a </a:t>
            </a: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Delta table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 for consistency.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Databricks Notebook 2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 performs visualization.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CA833-1E0A-A9D1-5C3A-95640B0E4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FDD47-7DAC-783D-EA63-9D5378738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C6EA-A663-DC01-4FAF-42FA13C9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456" y="310176"/>
            <a:ext cx="7965461" cy="994164"/>
          </a:xfrm>
        </p:spPr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2A8C-2E02-703D-980D-903AE01B7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1457" y="1680151"/>
            <a:ext cx="7965460" cy="34976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Pipeline Orchestration with Azure Data Factory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A </a:t>
            </a: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single pipeline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 in </a:t>
            </a: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Azure Data Factory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 orchestrates the execution of the two Databricks notebooks sequentially.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The first notebook (</a:t>
            </a: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Notebook 1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) runs to clean the data, and once completed, the second notebook (</a:t>
            </a: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Notebook 2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) start running. These notebooks are connected within the same pipeline to ensure sequential execution.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The </a:t>
            </a: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trigger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 is created to schedule or manually start the pipeline. A manual trigger allows ad-hoc execution, while a scheduled trigger enables periodic executions (e.g., daily, weekly).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3. Monitoring and Optimization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Azure Data Factory’s monitoring tools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Mangal" panose="02040503050203030202" pitchFamily="18" charset="0"/>
              </a:rPr>
              <a:t> track pipeline execution, displaying detailed logs, error reports, and runtime information.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7602023-8779-CA78-76A1-C1DB6D425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E11B7-CDDF-1565-00EA-786E0C64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871" y="692943"/>
            <a:ext cx="7043617" cy="664609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65CE49-FFCB-D093-9A92-6D346460350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432522" y="1709628"/>
            <a:ext cx="5191486" cy="4455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3E937-F4D9-EF77-835D-ADF352093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722A1-990D-0F5F-2C4D-47B12006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600-A5F5-2113-D1ED-923A8AA8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731520"/>
            <a:ext cx="10671048" cy="1362057"/>
          </a:xfrm>
        </p:spPr>
        <p:txBody>
          <a:bodyPr/>
          <a:lstStyle/>
          <a:p>
            <a:r>
              <a:rPr lang="en-IN" dirty="0"/>
              <a:t>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FE402-FE2B-6A7E-10CE-36613983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84BA5DA-0C4A-EEA4-BD20-F91DD96E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217" y="2516956"/>
            <a:ext cx="5500503" cy="245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2F0548-8E69-BBC6-51DC-F075CEB4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52" y="2516956"/>
            <a:ext cx="5776537" cy="245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351D0-9341-A962-857D-9DC99E1F8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75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{4A25F169-F7FF-401A-A98C-29D7363B7D0D}tf78438558_win32</Template>
  <TotalTime>155</TotalTime>
  <Words>628</Words>
  <Application>Microsoft Office PowerPoint</Application>
  <PresentationFormat>Widescreen</PresentationFormat>
  <Paragraphs>63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Sabon Next LT (Body)</vt:lpstr>
      <vt:lpstr>Custom</vt:lpstr>
      <vt:lpstr>global Health data analysis using azure</vt:lpstr>
      <vt:lpstr>agenda</vt:lpstr>
      <vt:lpstr>Project overview</vt:lpstr>
      <vt:lpstr>Project requirements</vt:lpstr>
      <vt:lpstr>Data overview</vt:lpstr>
      <vt:lpstr>Project Workflow</vt:lpstr>
      <vt:lpstr>Project Workflow</vt:lpstr>
      <vt:lpstr>Architecture diagram</vt:lpstr>
      <vt:lpstr>outcomes</vt:lpstr>
      <vt:lpstr>outcomes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mahesh godale</dc:creator>
  <cp:lastModifiedBy>mahesh godale</cp:lastModifiedBy>
  <cp:revision>4</cp:revision>
  <dcterms:created xsi:type="dcterms:W3CDTF">2024-12-18T13:32:14Z</dcterms:created>
  <dcterms:modified xsi:type="dcterms:W3CDTF">2024-12-18T16:07:59Z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