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5"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9"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3"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7"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5"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4/12/2022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1"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9"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heshgondkar18/hotel-management--syste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Hotel Management System</a:t>
            </a:r>
          </a:p>
          <a:p>
            <a:pPr>
              <a:lnSpc>
                <a:spcPct val="114000"/>
              </a:lnSpc>
            </a:pPr>
            <a:r>
              <a:rPr lang="en-IN" altLang="en-US" dirty="0"/>
              <a:t>Working on end to end case study of Hotel management system  Application along with authentication, Logger </a:t>
            </a:r>
            <a:r>
              <a:rPr lang="en-US" altLang="en-US" dirty="0"/>
              <a:t>and React used for user interface.</a:t>
            </a:r>
            <a:endParaRPr lang="en-US" altLang="nl-NL" b="1" dirty="0"/>
          </a:p>
          <a:p>
            <a:pPr eaLnBrk="1" hangingPunct="1">
              <a:lnSpc>
                <a:spcPct val="114000"/>
              </a:lnSpc>
            </a:pPr>
            <a:r>
              <a:rPr lang="en-IN" altLang="nl-NL" b="1" dirty="0"/>
              <a:t>Spring boot and React for web developers in Degreed Platform</a:t>
            </a:r>
          </a:p>
          <a:p>
            <a:pPr eaLnBrk="1" hangingPunct="1">
              <a:lnSpc>
                <a:spcPct val="114000"/>
              </a:lnSpc>
            </a:pPr>
            <a:r>
              <a:rPr lang="en-IN" altLang="en-US" dirty="0"/>
              <a:t>Completed this course with optimal Knowledge of MongoDB ,REST API , RESTful services , Components.</a:t>
            </a:r>
          </a:p>
          <a:p>
            <a:pPr eaLnBrk="1" hangingPunct="1">
              <a:lnSpc>
                <a:spcPct val="114000"/>
              </a:lnSpc>
            </a:pPr>
            <a:r>
              <a:rPr lang="en-IN" altLang="nl-NL" dirty="0"/>
              <a:t> </a:t>
            </a:r>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Mahesh.rajendra-gondkar@capgemini.com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+91 9284905884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C++</a:t>
            </a:r>
            <a:r>
              <a:rPr lang="en-US" sz="1050" dirty="0"/>
              <a:t>,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Spring boot Application </a:t>
            </a:r>
            <a:r>
              <a:rPr lang="en-US" sz="1050" dirty="0"/>
              <a:t>with </a:t>
            </a:r>
            <a:r>
              <a:rPr lang="en-US" sz="1050" b="1" dirty="0"/>
              <a:t>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 .</a:t>
            </a:r>
            <a:endParaRPr lang="en-US" sz="1050" dirty="0"/>
          </a:p>
          <a:p>
            <a:pPr marL="171450" indent="-171450">
              <a:buFont typeface="Arial" panose="020B0604020202020204" pitchFamily="34" charset="0"/>
              <a:buChar char="•"/>
            </a:pPr>
            <a:r>
              <a:rPr lang="en-IN" sz="1050" dirty="0"/>
              <a:t>Practical understanding of </a:t>
            </a:r>
            <a:r>
              <a:rPr lang="en-US" sz="1050" dirty="0"/>
              <a:t>rendering</a:t>
            </a:r>
            <a:r>
              <a:rPr lang="en-US" sz="1050" b="1" dirty="0"/>
              <a:t>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Rest API</a:t>
            </a:r>
            <a:r>
              <a:rPr lang="en-US" altLang="nl-NL" sz="1050" dirty="0"/>
              <a:t> and React in case study and up skilling this knowledge continuously.</a:t>
            </a:r>
          </a:p>
          <a:p>
            <a:pPr marL="171450" indent="-171450">
              <a:buFont typeface="Arial" panose="020B0604020202020204" pitchFamily="34" charset="0"/>
              <a:buChar char="•"/>
            </a:pPr>
            <a:r>
              <a:rPr lang="en-US" altLang="nl-NL" sz="1050" dirty="0"/>
              <a:t>Implemented the Database model with </a:t>
            </a:r>
            <a:r>
              <a:rPr lang="en-US" altLang="nl-NL" sz="1050" b="1" dirty="0"/>
              <a:t>MongoDB.</a:t>
            </a:r>
            <a:endParaRPr lang="en-US" altLang="nl-NL" sz="1050"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146321231"/>
              </p:ext>
            </p:extLst>
          </p:nvPr>
        </p:nvGraphicFramePr>
        <p:xfrm>
          <a:off x="9255967" y="1340090"/>
          <a:ext cx="2898361" cy="3512434"/>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64070">
                  <a:extLst>
                    <a:ext uri="{9D8B030D-6E8A-4147-A177-3AD203B41FA5}">
                      <a16:colId xmlns:a16="http://schemas.microsoft.com/office/drawing/2014/main" val="879084521"/>
                    </a:ext>
                  </a:extLst>
                </a:gridCol>
              </a:tblGrid>
              <a:tr h="422178">
                <a:tc>
                  <a:txBody>
                    <a:bodyPr/>
                    <a:lstStyle/>
                    <a:p>
                      <a:r>
                        <a:rPr kumimoji="0" lang="en-US" altLang="en-US" sz="800" b="0" u="none" strike="noStrike" kern="1200" cap="none" spc="0" normalizeH="0" baseline="0" noProof="0" dirty="0">
                          <a:ln>
                            <a:noFill/>
                          </a:ln>
                          <a:effectLst/>
                          <a:uLnTx/>
                          <a:uFillTx/>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 C++,Basics, OOPS, Generics, Collections, Arrays, Loops , Data Types in 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 Working with HTTP in React.</a:t>
                      </a:r>
                    </a:p>
                  </a:txBody>
                  <a:tcPr/>
                </a:tc>
                <a:extLst>
                  <a:ext uri="{0D108BD9-81ED-4DB2-BD59-A6C34878D82A}">
                    <a16:rowId xmlns:a16="http://schemas.microsoft.com/office/drawing/2014/main" val="668073409"/>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 DB(MONGO BASH, MONGO COMPASS)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IntelliJ Idea, Visual Studio code, Swagger, Postman, JACOCO, J-unit and Mockito.</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a:t>
            </a:r>
          </a:p>
          <a:p>
            <a:pPr lvl="0">
              <a:lnSpc>
                <a:spcPct val="114000"/>
              </a:lnSpc>
              <a:defRPr/>
            </a:pPr>
            <a:r>
              <a:rPr lang="en-US" altLang="nl-NL" sz="1000">
                <a:solidFill>
                  <a:prstClr val="black"/>
                </a:solidFill>
                <a:latin typeface="Verdana" panose="020B0604030504040204" pitchFamily="34" charset="0"/>
              </a:rPr>
              <a:t>COMPUTER SCIENCE:</a:t>
            </a:r>
            <a:r>
              <a:rPr lang="en-US" altLang="nl-NL" sz="1000" dirty="0">
                <a:solidFill>
                  <a:prstClr val="black"/>
                </a:solidFill>
                <a:latin typeface="Verdana" panose="020B0604030504040204" pitchFamily="34" charset="0"/>
              </a:rPr>
              <a:t>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descr="https://github.com/maheshgondkar18/hotel-management--system">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6024563" y="5095982"/>
            <a:ext cx="715588" cy="596936"/>
          </a:xfrm>
          <a:prstGeom prst="ellipse">
            <a:avLst/>
          </a:prstGeom>
          <a:solidFill>
            <a:schemeClr val="bg1"/>
          </a:solidFill>
        </p:spPr>
      </p:pic>
      <p:sp>
        <p:nvSpPr>
          <p:cNvPr id="8" name="Text Placeholder 7">
            <a:extLst>
              <a:ext uri="{FF2B5EF4-FFF2-40B4-BE49-F238E27FC236}">
                <a16:creationId xmlns:a16="http://schemas.microsoft.com/office/drawing/2014/main" id="{9D28698A-AECE-439E-A606-B7CD00120038}"/>
              </a:ext>
            </a:extLst>
          </p:cNvPr>
          <p:cNvSpPr>
            <a:spLocks noGrp="1"/>
          </p:cNvSpPr>
          <p:nvPr>
            <p:ph type="body" sz="quarter" idx="41"/>
          </p:nvPr>
        </p:nvSpPr>
        <p:spPr/>
        <p:txBody>
          <a:bodyPr/>
          <a:lstStyle/>
          <a:p>
            <a:r>
              <a:rPr lang="en-IN" dirty="0"/>
              <a:t>MAHESH GONDKAR</a:t>
            </a:r>
          </a:p>
        </p:txBody>
      </p:sp>
      <p:pic>
        <p:nvPicPr>
          <p:cNvPr id="9" name="Picture Placeholder 8">
            <a:extLst>
              <a:ext uri="{FF2B5EF4-FFF2-40B4-BE49-F238E27FC236}">
                <a16:creationId xmlns:a16="http://schemas.microsoft.com/office/drawing/2014/main" id="{DB6F0141-CB70-4118-AE21-24F69BC94EA5}"/>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9252" b="9252"/>
          <a:stretch>
            <a:fillRect/>
          </a:stretch>
        </p:blipFill>
        <p:spPr>
          <a:xfrm>
            <a:off x="382588" y="236538"/>
            <a:ext cx="1735137" cy="1735137"/>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3873</TotalTime>
  <Words>284</Words>
  <Application>Microsoft Office PowerPoint</Application>
  <PresentationFormat>Widescreen</PresentationFormat>
  <Paragraphs>49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Gondkar, Mahesh</cp:lastModifiedBy>
  <cp:revision>50</cp:revision>
  <dcterms:created xsi:type="dcterms:W3CDTF">2020-09-22T06:24:34Z</dcterms:created>
  <dcterms:modified xsi:type="dcterms:W3CDTF">2022-04-12T13:01:34Z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