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3" r:id="rId7"/>
    <p:sldId id="273" r:id="rId8"/>
    <p:sldId id="268" r:id="rId9"/>
    <p:sldId id="262" r:id="rId10"/>
    <p:sldId id="270" r:id="rId11"/>
    <p:sldId id="269" r:id="rId12"/>
    <p:sldId id="271" r:id="rId13"/>
    <p:sldId id="272" r:id="rId14"/>
    <p:sldId id="274" r:id="rId15"/>
    <p:sldId id="26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Hegde" userId="54724ce3c2b2fa38" providerId="LiveId" clId="{75755021-87D9-43AF-A61B-A14C4AD89666}"/>
    <pc:docChg chg="undo redo custSel addSld delSld modSld sldOrd">
      <pc:chgData name="Mahesh Hegde" userId="54724ce3c2b2fa38" providerId="LiveId" clId="{75755021-87D9-43AF-A61B-A14C4AD89666}" dt="2025-01-21T16:04:16.840" v="2391" actId="122"/>
      <pc:docMkLst>
        <pc:docMk/>
      </pc:docMkLst>
      <pc:sldChg chg="addSp modSp mod chgLayout">
        <pc:chgData name="Mahesh Hegde" userId="54724ce3c2b2fa38" providerId="LiveId" clId="{75755021-87D9-43AF-A61B-A14C4AD89666}" dt="2025-01-21T13:58:09.473" v="1167" actId="207"/>
        <pc:sldMkLst>
          <pc:docMk/>
          <pc:sldMk cId="3423708300" sldId="256"/>
        </pc:sldMkLst>
        <pc:spChg chg="mod ord">
          <ac:chgData name="Mahesh Hegde" userId="54724ce3c2b2fa38" providerId="LiveId" clId="{75755021-87D9-43AF-A61B-A14C4AD89666}" dt="2025-01-21T13:57:44.235" v="1135" actId="700"/>
          <ac:spMkLst>
            <pc:docMk/>
            <pc:sldMk cId="3423708300" sldId="256"/>
            <ac:spMk id="2" creationId="{053934ED-24E9-2B33-8B20-9A7AB34D38C3}"/>
          </ac:spMkLst>
        </pc:spChg>
        <pc:spChg chg="add mod ord">
          <ac:chgData name="Mahesh Hegde" userId="54724ce3c2b2fa38" providerId="LiveId" clId="{75755021-87D9-43AF-A61B-A14C4AD89666}" dt="2025-01-21T13:58:09.473" v="1167" actId="207"/>
          <ac:spMkLst>
            <pc:docMk/>
            <pc:sldMk cId="3423708300" sldId="256"/>
            <ac:spMk id="3" creationId="{3EBFA346-6D8E-4678-C9C5-C34FDF70F25C}"/>
          </ac:spMkLst>
        </pc:spChg>
      </pc:sldChg>
      <pc:sldChg chg="modSp mod">
        <pc:chgData name="Mahesh Hegde" userId="54724ce3c2b2fa38" providerId="LiveId" clId="{75755021-87D9-43AF-A61B-A14C4AD89666}" dt="2025-01-17T15:15:28.741" v="25" actId="20577"/>
        <pc:sldMkLst>
          <pc:docMk/>
          <pc:sldMk cId="3168033952" sldId="257"/>
        </pc:sldMkLst>
        <pc:spChg chg="mod">
          <ac:chgData name="Mahesh Hegde" userId="54724ce3c2b2fa38" providerId="LiveId" clId="{75755021-87D9-43AF-A61B-A14C4AD89666}" dt="2025-01-17T15:15:13.527" v="0" actId="20577"/>
          <ac:spMkLst>
            <pc:docMk/>
            <pc:sldMk cId="3168033952" sldId="257"/>
            <ac:spMk id="2" creationId="{40BA24C1-FD53-AA99-4552-DD404B3A71B4}"/>
          </ac:spMkLst>
        </pc:spChg>
        <pc:spChg chg="mod">
          <ac:chgData name="Mahesh Hegde" userId="54724ce3c2b2fa38" providerId="LiveId" clId="{75755021-87D9-43AF-A61B-A14C4AD89666}" dt="2025-01-17T15:15:28.741" v="25" actId="20577"/>
          <ac:spMkLst>
            <pc:docMk/>
            <pc:sldMk cId="3168033952" sldId="257"/>
            <ac:spMk id="3" creationId="{6CEB1361-C829-E02F-8DC5-DE0C27BB92F7}"/>
          </ac:spMkLst>
        </pc:spChg>
      </pc:sldChg>
      <pc:sldChg chg="addSp delSp modSp new del mod">
        <pc:chgData name="Mahesh Hegde" userId="54724ce3c2b2fa38" providerId="LiveId" clId="{75755021-87D9-43AF-A61B-A14C4AD89666}" dt="2025-01-19T13:01:28.963" v="579" actId="47"/>
        <pc:sldMkLst>
          <pc:docMk/>
          <pc:sldMk cId="2782612730" sldId="258"/>
        </pc:sldMkLst>
      </pc:sldChg>
      <pc:sldChg chg="addSp delSp modSp new del mod">
        <pc:chgData name="Mahesh Hegde" userId="54724ce3c2b2fa38" providerId="LiveId" clId="{75755021-87D9-43AF-A61B-A14C4AD89666}" dt="2025-01-21T14:29:50.477" v="1630" actId="47"/>
        <pc:sldMkLst>
          <pc:docMk/>
          <pc:sldMk cId="2920745594" sldId="259"/>
        </pc:sldMkLst>
      </pc:sldChg>
      <pc:sldChg chg="addSp delSp modSp new mod">
        <pc:chgData name="Mahesh Hegde" userId="54724ce3c2b2fa38" providerId="LiveId" clId="{75755021-87D9-43AF-A61B-A14C4AD89666}" dt="2025-01-21T15:39:15.088" v="2232" actId="20577"/>
        <pc:sldMkLst>
          <pc:docMk/>
          <pc:sldMk cId="4085281955" sldId="260"/>
        </pc:sldMkLst>
        <pc:spChg chg="mod">
          <ac:chgData name="Mahesh Hegde" userId="54724ce3c2b2fa38" providerId="LiveId" clId="{75755021-87D9-43AF-A61B-A14C4AD89666}" dt="2025-01-17T15:48:23.667" v="98" actId="20577"/>
          <ac:spMkLst>
            <pc:docMk/>
            <pc:sldMk cId="4085281955" sldId="260"/>
            <ac:spMk id="2" creationId="{5FE5AF02-86DF-034D-608A-4B660E858493}"/>
          </ac:spMkLst>
        </pc:spChg>
        <pc:spChg chg="mod">
          <ac:chgData name="Mahesh Hegde" userId="54724ce3c2b2fa38" providerId="LiveId" clId="{75755021-87D9-43AF-A61B-A14C4AD89666}" dt="2025-01-21T15:23:34.875" v="2203" actId="27636"/>
          <ac:spMkLst>
            <pc:docMk/>
            <pc:sldMk cId="4085281955" sldId="260"/>
            <ac:spMk id="4" creationId="{EC851840-30A1-7D58-4461-7C9AD0548B0A}"/>
          </ac:spMkLst>
        </pc:spChg>
        <pc:graphicFrameChg chg="mod modGraphic">
          <ac:chgData name="Mahesh Hegde" userId="54724ce3c2b2fa38" providerId="LiveId" clId="{75755021-87D9-43AF-A61B-A14C4AD89666}" dt="2025-01-21T15:39:15.088" v="2232" actId="20577"/>
          <ac:graphicFrameMkLst>
            <pc:docMk/>
            <pc:sldMk cId="4085281955" sldId="260"/>
            <ac:graphicFrameMk id="6" creationId="{CB681833-4147-436E-2B10-7BCB8E6E3335}"/>
          </ac:graphicFrameMkLst>
        </pc:graphicFrameChg>
      </pc:sldChg>
      <pc:sldChg chg="addSp modSp new mod">
        <pc:chgData name="Mahesh Hegde" userId="54724ce3c2b2fa38" providerId="LiveId" clId="{75755021-87D9-43AF-A61B-A14C4AD89666}" dt="2025-01-19T17:37:42.745" v="1073" actId="6549"/>
        <pc:sldMkLst>
          <pc:docMk/>
          <pc:sldMk cId="814516348" sldId="261"/>
        </pc:sldMkLst>
      </pc:sldChg>
      <pc:sldChg chg="addSp delSp modSp new mod">
        <pc:chgData name="Mahesh Hegde" userId="54724ce3c2b2fa38" providerId="LiveId" clId="{75755021-87D9-43AF-A61B-A14C4AD89666}" dt="2025-01-21T14:17:37.953" v="1625" actId="114"/>
        <pc:sldMkLst>
          <pc:docMk/>
          <pc:sldMk cId="1223802965" sldId="262"/>
        </pc:sldMkLst>
        <pc:spChg chg="mod">
          <ac:chgData name="Mahesh Hegde" userId="54724ce3c2b2fa38" providerId="LiveId" clId="{75755021-87D9-43AF-A61B-A14C4AD89666}" dt="2025-01-19T12:45:19.788" v="326" actId="20577"/>
          <ac:spMkLst>
            <pc:docMk/>
            <pc:sldMk cId="1223802965" sldId="262"/>
            <ac:spMk id="2" creationId="{BA366A18-FCCB-A141-C03D-9AB76C53A61B}"/>
          </ac:spMkLst>
        </pc:spChg>
        <pc:spChg chg="add mod">
          <ac:chgData name="Mahesh Hegde" userId="54724ce3c2b2fa38" providerId="LiveId" clId="{75755021-87D9-43AF-A61B-A14C4AD89666}" dt="2025-01-21T14:17:37.953" v="1625" actId="114"/>
          <ac:spMkLst>
            <pc:docMk/>
            <pc:sldMk cId="1223802965" sldId="262"/>
            <ac:spMk id="6" creationId="{F2BD7E5E-81D0-5FA6-DAFE-1EDD0DF3A625}"/>
          </ac:spMkLst>
        </pc:spChg>
      </pc:sldChg>
      <pc:sldChg chg="addSp delSp modSp new mod ord">
        <pc:chgData name="Mahesh Hegde" userId="54724ce3c2b2fa38" providerId="LiveId" clId="{75755021-87D9-43AF-A61B-A14C4AD89666}" dt="2025-01-21T16:02:09.324" v="2361"/>
        <pc:sldMkLst>
          <pc:docMk/>
          <pc:sldMk cId="1764777773" sldId="263"/>
        </pc:sldMkLst>
        <pc:spChg chg="mod">
          <ac:chgData name="Mahesh Hegde" userId="54724ce3c2b2fa38" providerId="LiveId" clId="{75755021-87D9-43AF-A61B-A14C4AD89666}" dt="2025-01-21T14:07:00.862" v="1479" actId="20577"/>
          <ac:spMkLst>
            <pc:docMk/>
            <pc:sldMk cId="1764777773" sldId="263"/>
            <ac:spMk id="2" creationId="{3A7AE295-2294-3D74-CCD7-3DA1D3DD8299}"/>
          </ac:spMkLst>
        </pc:spChg>
        <pc:spChg chg="add mod">
          <ac:chgData name="Mahesh Hegde" userId="54724ce3c2b2fa38" providerId="LiveId" clId="{75755021-87D9-43AF-A61B-A14C4AD89666}" dt="2025-01-21T14:08:10.640" v="1548" actId="20577"/>
          <ac:spMkLst>
            <pc:docMk/>
            <pc:sldMk cId="1764777773" sldId="263"/>
            <ac:spMk id="8" creationId="{D782009A-E20A-308A-31EF-45E22CDCC6C7}"/>
          </ac:spMkLst>
        </pc:spChg>
        <pc:picChg chg="del">
          <ac:chgData name="Mahesh Hegde" userId="54724ce3c2b2fa38" providerId="LiveId" clId="{75755021-87D9-43AF-A61B-A14C4AD89666}" dt="2025-01-21T14:07:03.911" v="1480" actId="478"/>
          <ac:picMkLst>
            <pc:docMk/>
            <pc:sldMk cId="1764777773" sldId="263"/>
            <ac:picMk id="4" creationId="{7C84F033-5B8B-CA9C-989E-D8A8A9B70269}"/>
          </ac:picMkLst>
        </pc:picChg>
        <pc:picChg chg="add mod">
          <ac:chgData name="Mahesh Hegde" userId="54724ce3c2b2fa38" providerId="LiveId" clId="{75755021-87D9-43AF-A61B-A14C4AD89666}" dt="2025-01-21T14:07:24.487" v="1486" actId="1076"/>
          <ac:picMkLst>
            <pc:docMk/>
            <pc:sldMk cId="1764777773" sldId="263"/>
            <ac:picMk id="5" creationId="{01C69309-8181-AF6E-0D0E-9CEE0528F1CD}"/>
          </ac:picMkLst>
        </pc:picChg>
      </pc:sldChg>
      <pc:sldChg chg="addSp delSp modSp new mod">
        <pc:chgData name="Mahesh Hegde" userId="54724ce3c2b2fa38" providerId="LiveId" clId="{75755021-87D9-43AF-A61B-A14C4AD89666}" dt="2025-01-19T17:36:51.923" v="1072" actId="1076"/>
        <pc:sldMkLst>
          <pc:docMk/>
          <pc:sldMk cId="2367179073" sldId="264"/>
        </pc:sldMkLst>
      </pc:sldChg>
      <pc:sldChg chg="modSp mod">
        <pc:chgData name="Mahesh Hegde" userId="54724ce3c2b2fa38" providerId="LiveId" clId="{75755021-87D9-43AF-A61B-A14C4AD89666}" dt="2025-01-21T13:56:33.666" v="1130" actId="115"/>
        <pc:sldMkLst>
          <pc:docMk/>
          <pc:sldMk cId="3817329821" sldId="265"/>
        </pc:sldMkLst>
        <pc:spChg chg="mod">
          <ac:chgData name="Mahesh Hegde" userId="54724ce3c2b2fa38" providerId="LiveId" clId="{75755021-87D9-43AF-A61B-A14C4AD89666}" dt="2025-01-21T13:56:33.666" v="1130" actId="115"/>
          <ac:spMkLst>
            <pc:docMk/>
            <pc:sldMk cId="3817329821" sldId="265"/>
            <ac:spMk id="2" creationId="{A8E56C90-CF9D-9C6F-9257-C0004D2B331F}"/>
          </ac:spMkLst>
        </pc:spChg>
        <pc:spChg chg="mod">
          <ac:chgData name="Mahesh Hegde" userId="54724ce3c2b2fa38" providerId="LiveId" clId="{75755021-87D9-43AF-A61B-A14C4AD89666}" dt="2025-01-21T13:56:19.511" v="1129" actId="20577"/>
          <ac:spMkLst>
            <pc:docMk/>
            <pc:sldMk cId="3817329821" sldId="265"/>
            <ac:spMk id="3" creationId="{553C4E2E-B75D-129D-5206-D76B0C16C675}"/>
          </ac:spMkLst>
        </pc:spChg>
      </pc:sldChg>
      <pc:sldChg chg="addSp delSp modSp mod">
        <pc:chgData name="Mahesh Hegde" userId="54724ce3c2b2fa38" providerId="LiveId" clId="{75755021-87D9-43AF-A61B-A14C4AD89666}" dt="2025-01-21T13:57:13.593" v="1134" actId="1076"/>
        <pc:sldMkLst>
          <pc:docMk/>
          <pc:sldMk cId="1129715808" sldId="266"/>
        </pc:sldMkLst>
        <pc:picChg chg="add mod">
          <ac:chgData name="Mahesh Hegde" userId="54724ce3c2b2fa38" providerId="LiveId" clId="{75755021-87D9-43AF-A61B-A14C4AD89666}" dt="2025-01-21T13:57:13.593" v="1134" actId="1076"/>
          <ac:picMkLst>
            <pc:docMk/>
            <pc:sldMk cId="1129715808" sldId="266"/>
            <ac:picMk id="5" creationId="{F1E5030D-66D6-C473-E451-B16D97D2B9D8}"/>
          </ac:picMkLst>
        </pc:picChg>
        <pc:picChg chg="del">
          <ac:chgData name="Mahesh Hegde" userId="54724ce3c2b2fa38" providerId="LiveId" clId="{75755021-87D9-43AF-A61B-A14C4AD89666}" dt="2025-01-21T13:56:49.441" v="1131" actId="478"/>
          <ac:picMkLst>
            <pc:docMk/>
            <pc:sldMk cId="1129715808" sldId="266"/>
            <ac:picMk id="7" creationId="{DA1E214F-5178-F26D-7DD8-C5A62C014601}"/>
          </ac:picMkLst>
        </pc:picChg>
      </pc:sldChg>
      <pc:sldChg chg="modSp mod ord">
        <pc:chgData name="Mahesh Hegde" userId="54724ce3c2b2fa38" providerId="LiveId" clId="{75755021-87D9-43AF-A61B-A14C4AD89666}" dt="2025-01-21T16:02:03.557" v="2359"/>
        <pc:sldMkLst>
          <pc:docMk/>
          <pc:sldMk cId="356964329" sldId="267"/>
        </pc:sldMkLst>
        <pc:spChg chg="mod">
          <ac:chgData name="Mahesh Hegde" userId="54724ce3c2b2fa38" providerId="LiveId" clId="{75755021-87D9-43AF-A61B-A14C4AD89666}" dt="2025-01-21T13:59:11.511" v="1173" actId="1076"/>
          <ac:spMkLst>
            <pc:docMk/>
            <pc:sldMk cId="356964329" sldId="267"/>
            <ac:spMk id="6" creationId="{DE47912C-917C-6BEE-8B35-5E30DBC44693}"/>
          </ac:spMkLst>
        </pc:spChg>
        <pc:picChg chg="mod">
          <ac:chgData name="Mahesh Hegde" userId="54724ce3c2b2fa38" providerId="LiveId" clId="{75755021-87D9-43AF-A61B-A14C4AD89666}" dt="2025-01-21T13:59:15.932" v="1174" actId="14100"/>
          <ac:picMkLst>
            <pc:docMk/>
            <pc:sldMk cId="356964329" sldId="267"/>
            <ac:picMk id="5" creationId="{C1EEB699-CAAB-828C-DA7B-AFD6FDC15EF8}"/>
          </ac:picMkLst>
        </pc:picChg>
      </pc:sldChg>
      <pc:sldChg chg="addSp delSp modSp mod ord">
        <pc:chgData name="Mahesh Hegde" userId="54724ce3c2b2fa38" providerId="LiveId" clId="{75755021-87D9-43AF-A61B-A14C4AD89666}" dt="2025-01-21T16:02:23.868" v="2365"/>
        <pc:sldMkLst>
          <pc:docMk/>
          <pc:sldMk cId="2288765635" sldId="268"/>
        </pc:sldMkLst>
        <pc:spChg chg="mod">
          <ac:chgData name="Mahesh Hegde" userId="54724ce3c2b2fa38" providerId="LiveId" clId="{75755021-87D9-43AF-A61B-A14C4AD89666}" dt="2025-01-21T14:15:34.437" v="1556" actId="1076"/>
          <ac:spMkLst>
            <pc:docMk/>
            <pc:sldMk cId="2288765635" sldId="268"/>
            <ac:spMk id="2" creationId="{8D4BB05A-276B-A4D9-E9CB-7207017F00D8}"/>
          </ac:spMkLst>
        </pc:spChg>
        <pc:spChg chg="mod">
          <ac:chgData name="Mahesh Hegde" userId="54724ce3c2b2fa38" providerId="LiveId" clId="{75755021-87D9-43AF-A61B-A14C4AD89666}" dt="2025-01-21T14:17:08.271" v="1624" actId="20577"/>
          <ac:spMkLst>
            <pc:docMk/>
            <pc:sldMk cId="2288765635" sldId="268"/>
            <ac:spMk id="6" creationId="{54762725-2590-403B-7646-1AAB8628D64C}"/>
          </ac:spMkLst>
        </pc:spChg>
        <pc:picChg chg="del">
          <ac:chgData name="Mahesh Hegde" userId="54724ce3c2b2fa38" providerId="LiveId" clId="{75755021-87D9-43AF-A61B-A14C4AD89666}" dt="2025-01-21T14:15:02.178" v="1549" actId="478"/>
          <ac:picMkLst>
            <pc:docMk/>
            <pc:sldMk cId="2288765635" sldId="268"/>
            <ac:picMk id="4" creationId="{A91B82B9-B403-A2DF-212D-241A6762AC0C}"/>
          </ac:picMkLst>
        </pc:picChg>
        <pc:picChg chg="add mod">
          <ac:chgData name="Mahesh Hegde" userId="54724ce3c2b2fa38" providerId="LiveId" clId="{75755021-87D9-43AF-A61B-A14C4AD89666}" dt="2025-01-21T14:16:00.740" v="1561" actId="1076"/>
          <ac:picMkLst>
            <pc:docMk/>
            <pc:sldMk cId="2288765635" sldId="268"/>
            <ac:picMk id="5" creationId="{D6BE2773-F288-8152-3401-2F706C6E498E}"/>
          </ac:picMkLst>
        </pc:picChg>
        <pc:picChg chg="add mod">
          <ac:chgData name="Mahesh Hegde" userId="54724ce3c2b2fa38" providerId="LiveId" clId="{75755021-87D9-43AF-A61B-A14C4AD89666}" dt="2025-01-21T14:15:53.229" v="1559" actId="1076"/>
          <ac:picMkLst>
            <pc:docMk/>
            <pc:sldMk cId="2288765635" sldId="268"/>
            <ac:picMk id="8" creationId="{C873CFB4-2F9E-9D9B-FBD0-919A391BFC4D}"/>
          </ac:picMkLst>
        </pc:picChg>
      </pc:sldChg>
      <pc:sldChg chg="modSp mod">
        <pc:chgData name="Mahesh Hegde" userId="54724ce3c2b2fa38" providerId="LiveId" clId="{75755021-87D9-43AF-A61B-A14C4AD89666}" dt="2025-01-21T15:22:05.400" v="2179" actId="207"/>
        <pc:sldMkLst>
          <pc:docMk/>
          <pc:sldMk cId="3164178106" sldId="269"/>
        </pc:sldMkLst>
        <pc:spChg chg="mod">
          <ac:chgData name="Mahesh Hegde" userId="54724ce3c2b2fa38" providerId="LiveId" clId="{75755021-87D9-43AF-A61B-A14C4AD89666}" dt="2025-01-21T15:22:05.400" v="2179" actId="207"/>
          <ac:spMkLst>
            <pc:docMk/>
            <pc:sldMk cId="3164178106" sldId="269"/>
            <ac:spMk id="2" creationId="{18184E24-1796-F4DC-25C8-DFB0B5B2C2B4}"/>
          </ac:spMkLst>
        </pc:spChg>
        <pc:spChg chg="mod">
          <ac:chgData name="Mahesh Hegde" userId="54724ce3c2b2fa38" providerId="LiveId" clId="{75755021-87D9-43AF-A61B-A14C4AD89666}" dt="2025-01-21T14:02:05.695" v="1466" actId="1076"/>
          <ac:spMkLst>
            <pc:docMk/>
            <pc:sldMk cId="3164178106" sldId="269"/>
            <ac:spMk id="6" creationId="{7576FFFD-33A6-5413-35BD-232A0BBFDC79}"/>
          </ac:spMkLst>
        </pc:spChg>
      </pc:sldChg>
      <pc:sldChg chg="modSp mod ord">
        <pc:chgData name="Mahesh Hegde" userId="54724ce3c2b2fa38" providerId="LiveId" clId="{75755021-87D9-43AF-A61B-A14C4AD89666}" dt="2025-01-21T16:02:43.561" v="2367"/>
        <pc:sldMkLst>
          <pc:docMk/>
          <pc:sldMk cId="12585206" sldId="270"/>
        </pc:sldMkLst>
        <pc:spChg chg="mod">
          <ac:chgData name="Mahesh Hegde" userId="54724ce3c2b2fa38" providerId="LiveId" clId="{75755021-87D9-43AF-A61B-A14C4AD89666}" dt="2025-01-21T15:35:34.416" v="2204" actId="1076"/>
          <ac:spMkLst>
            <pc:docMk/>
            <pc:sldMk cId="12585206" sldId="270"/>
            <ac:spMk id="3" creationId="{8E21B2B1-1001-2C8E-3616-3D05235D9403}"/>
          </ac:spMkLst>
        </pc:spChg>
      </pc:sldChg>
      <pc:sldChg chg="addSp modSp mod">
        <pc:chgData name="Mahesh Hegde" userId="54724ce3c2b2fa38" providerId="LiveId" clId="{75755021-87D9-43AF-A61B-A14C4AD89666}" dt="2025-01-21T16:01:01.142" v="2309" actId="403"/>
        <pc:sldMkLst>
          <pc:docMk/>
          <pc:sldMk cId="498153609" sldId="271"/>
        </pc:sldMkLst>
        <pc:spChg chg="add mod">
          <ac:chgData name="Mahesh Hegde" userId="54724ce3c2b2fa38" providerId="LiveId" clId="{75755021-87D9-43AF-A61B-A14C4AD89666}" dt="2025-01-21T16:01:01.142" v="2309" actId="403"/>
          <ac:spMkLst>
            <pc:docMk/>
            <pc:sldMk cId="498153609" sldId="271"/>
            <ac:spMk id="3" creationId="{0D9961EF-B958-EC5B-FFC5-2880800E23B2}"/>
          </ac:spMkLst>
        </pc:spChg>
      </pc:sldChg>
      <pc:sldChg chg="addSp modSp mod">
        <pc:chgData name="Mahesh Hegde" userId="54724ce3c2b2fa38" providerId="LiveId" clId="{75755021-87D9-43AF-A61B-A14C4AD89666}" dt="2025-01-21T16:01:44.696" v="2357" actId="20577"/>
        <pc:sldMkLst>
          <pc:docMk/>
          <pc:sldMk cId="155637901" sldId="272"/>
        </pc:sldMkLst>
        <pc:spChg chg="add mod">
          <ac:chgData name="Mahesh Hegde" userId="54724ce3c2b2fa38" providerId="LiveId" clId="{75755021-87D9-43AF-A61B-A14C4AD89666}" dt="2025-01-21T16:01:44.696" v="2357" actId="20577"/>
          <ac:spMkLst>
            <pc:docMk/>
            <pc:sldMk cId="155637901" sldId="272"/>
            <ac:spMk id="3" creationId="{70D917B2-BBDA-E0A5-7DC3-D15A68DCFCE4}"/>
          </ac:spMkLst>
        </pc:spChg>
      </pc:sldChg>
      <pc:sldChg chg="addSp delSp modSp new mod ord">
        <pc:chgData name="Mahesh Hegde" userId="54724ce3c2b2fa38" providerId="LiveId" clId="{75755021-87D9-43AF-A61B-A14C4AD89666}" dt="2025-01-21T16:02:14.924" v="2363"/>
        <pc:sldMkLst>
          <pc:docMk/>
          <pc:sldMk cId="2875152976" sldId="273"/>
        </pc:sldMkLst>
        <pc:spChg chg="mod">
          <ac:chgData name="Mahesh Hegde" userId="54724ce3c2b2fa38" providerId="LiveId" clId="{75755021-87D9-43AF-A61B-A14C4AD89666}" dt="2025-01-21T14:31:39.797" v="1655" actId="20577"/>
          <ac:spMkLst>
            <pc:docMk/>
            <pc:sldMk cId="2875152976" sldId="273"/>
            <ac:spMk id="2" creationId="{4A9E4923-240F-9450-BFA1-E70D00170386}"/>
          </ac:spMkLst>
        </pc:spChg>
        <pc:spChg chg="del">
          <ac:chgData name="Mahesh Hegde" userId="54724ce3c2b2fa38" providerId="LiveId" clId="{75755021-87D9-43AF-A61B-A14C4AD89666}" dt="2025-01-21T14:26:40.420" v="1627" actId="478"/>
          <ac:spMkLst>
            <pc:docMk/>
            <pc:sldMk cId="2875152976" sldId="273"/>
            <ac:spMk id="3" creationId="{268EFFAF-F94F-3541-F98E-F9500260D4AD}"/>
          </ac:spMkLst>
        </pc:spChg>
        <pc:spChg chg="add mod">
          <ac:chgData name="Mahesh Hegde" userId="54724ce3c2b2fa38" providerId="LiveId" clId="{75755021-87D9-43AF-A61B-A14C4AD89666}" dt="2025-01-21T14:33:07.269" v="1805" actId="20577"/>
          <ac:spMkLst>
            <pc:docMk/>
            <pc:sldMk cId="2875152976" sldId="273"/>
            <ac:spMk id="6" creationId="{416F217E-B59A-EA69-E3EF-0D2C7F3051E6}"/>
          </ac:spMkLst>
        </pc:spChg>
        <pc:picChg chg="add mod">
          <ac:chgData name="Mahesh Hegde" userId="54724ce3c2b2fa38" providerId="LiveId" clId="{75755021-87D9-43AF-A61B-A14C4AD89666}" dt="2025-01-21T14:26:45.695" v="1629" actId="1076"/>
          <ac:picMkLst>
            <pc:docMk/>
            <pc:sldMk cId="2875152976" sldId="273"/>
            <ac:picMk id="5" creationId="{7A8726A9-9700-89C7-46AA-41D1B657EAC4}"/>
          </ac:picMkLst>
        </pc:picChg>
      </pc:sldChg>
      <pc:sldChg chg="addSp delSp modSp new mod">
        <pc:chgData name="Mahesh Hegde" userId="54724ce3c2b2fa38" providerId="LiveId" clId="{75755021-87D9-43AF-A61B-A14C4AD89666}" dt="2025-01-21T15:18:31.765" v="2102" actId="1076"/>
        <pc:sldMkLst>
          <pc:docMk/>
          <pc:sldMk cId="1430138023" sldId="274"/>
        </pc:sldMkLst>
        <pc:spChg chg="mod">
          <ac:chgData name="Mahesh Hegde" userId="54724ce3c2b2fa38" providerId="LiveId" clId="{75755021-87D9-43AF-A61B-A14C4AD89666}" dt="2025-01-21T15:16:11.983" v="2081" actId="20577"/>
          <ac:spMkLst>
            <pc:docMk/>
            <pc:sldMk cId="1430138023" sldId="274"/>
            <ac:spMk id="2" creationId="{1998093F-687D-CB58-963D-83CA5A595E17}"/>
          </ac:spMkLst>
        </pc:spChg>
        <pc:spChg chg="del">
          <ac:chgData name="Mahesh Hegde" userId="54724ce3c2b2fa38" providerId="LiveId" clId="{75755021-87D9-43AF-A61B-A14C4AD89666}" dt="2025-01-21T15:16:16.232" v="2082" actId="22"/>
          <ac:spMkLst>
            <pc:docMk/>
            <pc:sldMk cId="1430138023" sldId="274"/>
            <ac:spMk id="3" creationId="{5C3B8CD0-D2DB-E122-92AA-CE2F7DBA5CA6}"/>
          </ac:spMkLst>
        </pc:spChg>
        <pc:spChg chg="add mod">
          <ac:chgData name="Mahesh Hegde" userId="54724ce3c2b2fa38" providerId="LiveId" clId="{75755021-87D9-43AF-A61B-A14C4AD89666}" dt="2025-01-21T15:18:31.765" v="2102" actId="1076"/>
          <ac:spMkLst>
            <pc:docMk/>
            <pc:sldMk cId="1430138023" sldId="274"/>
            <ac:spMk id="7" creationId="{D383F490-5A4F-ACBB-E36F-665D415064AC}"/>
          </ac:spMkLst>
        </pc:spChg>
        <pc:picChg chg="add mod ord">
          <ac:chgData name="Mahesh Hegde" userId="54724ce3c2b2fa38" providerId="LiveId" clId="{75755021-87D9-43AF-A61B-A14C4AD89666}" dt="2025-01-21T15:16:25.420" v="2085" actId="1076"/>
          <ac:picMkLst>
            <pc:docMk/>
            <pc:sldMk cId="1430138023" sldId="274"/>
            <ac:picMk id="5" creationId="{2AE1C891-9171-1EBF-3CB6-361485DFB71D}"/>
          </ac:picMkLst>
        </pc:picChg>
      </pc:sldChg>
      <pc:sldChg chg="addSp delSp modSp new mod modClrScheme chgLayout">
        <pc:chgData name="Mahesh Hegde" userId="54724ce3c2b2fa38" providerId="LiveId" clId="{75755021-87D9-43AF-A61B-A14C4AD89666}" dt="2025-01-21T16:04:16.840" v="2391" actId="122"/>
        <pc:sldMkLst>
          <pc:docMk/>
          <pc:sldMk cId="3073802502" sldId="275"/>
        </pc:sldMkLst>
        <pc:spChg chg="del mod ord">
          <ac:chgData name="Mahesh Hegde" userId="54724ce3c2b2fa38" providerId="LiveId" clId="{75755021-87D9-43AF-A61B-A14C4AD89666}" dt="2025-01-21T16:03:22.558" v="2369" actId="700"/>
          <ac:spMkLst>
            <pc:docMk/>
            <pc:sldMk cId="3073802502" sldId="275"/>
            <ac:spMk id="2" creationId="{F048B433-D0E3-B707-3518-71453E9C2B9A}"/>
          </ac:spMkLst>
        </pc:spChg>
        <pc:spChg chg="del">
          <ac:chgData name="Mahesh Hegde" userId="54724ce3c2b2fa38" providerId="LiveId" clId="{75755021-87D9-43AF-A61B-A14C4AD89666}" dt="2025-01-21T16:03:22.558" v="2369" actId="700"/>
          <ac:spMkLst>
            <pc:docMk/>
            <pc:sldMk cId="3073802502" sldId="275"/>
            <ac:spMk id="3" creationId="{BB2DFF2E-7422-6E33-FEE1-F9FD8EB2572E}"/>
          </ac:spMkLst>
        </pc:spChg>
        <pc:spChg chg="add mod ord">
          <ac:chgData name="Mahesh Hegde" userId="54724ce3c2b2fa38" providerId="LiveId" clId="{75755021-87D9-43AF-A61B-A14C4AD89666}" dt="2025-01-21T16:04:16.840" v="2391" actId="122"/>
          <ac:spMkLst>
            <pc:docMk/>
            <pc:sldMk cId="3073802502" sldId="275"/>
            <ac:spMk id="4" creationId="{14C4DB11-CE94-805C-85FB-1BA235D6B3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21574-94DC-4B45-B821-9435583F54B6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CA5F8-5702-4C68-B046-5D648EE2B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CA5F8-5702-4C68-B046-5D648EE2B24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5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D001-CD84-607B-2898-67C57123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910D0-57FA-4AAA-1B55-B88688C3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A073-08D5-5596-345A-471D88AF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CAB3-F49D-720D-3F6A-AC046C39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DE77-3130-83A5-9F39-FD8083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318-09F9-26C1-2403-96E727D4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8F063-EBFB-FE8D-F970-9EF326A8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0720-DE96-B6FD-F175-2EBDF44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FF73-D332-C868-8D4F-322C115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F08-A057-738D-291D-C20ABDD7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85FEA-F1F9-971B-34FC-808C0D14D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D71B-11A8-4BDC-B779-33B9F89F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C11F-EC16-1088-795E-D44EDA2E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7085-FB24-D19B-524A-BBF38D7A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D5FB-0E82-31BB-B8A6-F687A86F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2E08-A8C4-A6F3-A0B9-F10ECF68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FD4E-39DE-FB41-7FB1-06F8353C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5E21-8C55-EF0D-7252-F858ACBD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37DB-6228-FECF-83CE-CB9CF790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9C17-C747-F1DB-63AA-5A2A4C0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64AD-3006-F5F6-37D7-94764215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8B6E-0F50-2C3F-7926-DF1F9DF2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DECE-E10F-AECE-341A-38F38C6D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DA72-A274-166A-0DA8-C1C02C14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B9D4-BF83-DBC5-D3F9-06B0647D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FB38-23DF-35BD-FB3D-E5BD281B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152A-64EF-88AE-342B-183E9CB8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A71A3-05C0-78B9-45A9-ADFAB244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EF9BB-314D-0BDA-7E03-7D1C27A4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F078-EE16-D1A6-2940-0E8CCAE4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CB3A-892B-893B-7594-9566026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BDBC-C256-B5CE-0566-803D861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A8CE-4A0F-F7A7-972A-F95B8851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1CAF1-0E45-8EDC-BE2D-47CE8422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07067-0550-9452-6DCD-42DEA77B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0776-11E6-AAA8-5DDA-1D8169BD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DF85-6D24-7454-4DEF-B09C2B48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3C0B-4862-75F5-2C31-0F354BC5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F4F6B-33BA-5260-6ED9-315D6E2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0CD-73D3-23C2-8246-903C0365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EF9BA-03E4-E03F-0BFB-C3B0C28F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294B-FD48-BCC0-2152-C51C9D5A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29B33-BD6C-BE8D-B1C7-6F66E57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2FF7-70E6-8FF7-D6B9-58174A8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96FC0-F2F4-13A5-6723-5A2953E5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3E30-99EB-9AC1-7942-415AED57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20C-7273-E577-405F-3222D9B8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06B6-71AB-8EA7-5EEB-4A7DC024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06F9-D48F-EC49-3BB1-C735561D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2534-884F-F133-2C51-82B0DD62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8B4E-A62E-FAC3-FF59-325C418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2C28-8AAE-38EB-F707-018ECB71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E46-93EC-2DB7-913A-FCBB0BE0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B3AC1-353F-958A-F1DE-8F1A85E5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52B2-C7DE-0BD7-140B-5CAC0DB9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F4CB-C343-921E-A09B-8FD426A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BF8-5394-7802-0835-4D491CB0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DB4A-2DB8-7A75-7E1E-2A945235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E855-36FD-B825-A793-7806750A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1616-A688-149A-73B7-7AEF16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4DC1-6E52-B722-A89D-007BB088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F46C-5A46-7C05-3F61-1AD6A22E4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B5E3-6A53-299B-ADF6-0022F1CD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4ED-24E9-2B33-8B20-9A7AB34D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FA346-6D8E-4678-C9C5-C34FDF70F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Created by : Jagadish &amp; Mahesh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70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5BE5-78AB-663E-9668-5FF206A02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C33-E69C-7519-E88E-834CA3BD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617579"/>
            <a:ext cx="10515600" cy="1374692"/>
          </a:xfrm>
        </p:spPr>
        <p:txBody>
          <a:bodyPr/>
          <a:lstStyle/>
          <a:p>
            <a:r>
              <a:rPr lang="en-IN" dirty="0"/>
              <a:t>Default rates based on credit utilization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10990-1BD3-8FF5-DF78-036E0DB2803B}"/>
              </a:ext>
            </a:extLst>
          </p:cNvPr>
          <p:cNvSpPr txBox="1"/>
          <p:nvPr/>
        </p:nvSpPr>
        <p:spPr>
          <a:xfrm>
            <a:off x="550524" y="3028890"/>
            <a:ext cx="5537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defaults seen for higher average credit utilization %</a:t>
            </a:r>
          </a:p>
          <a:p>
            <a:endParaRPr lang="en-IN" sz="2000" dirty="0"/>
          </a:p>
          <a:p>
            <a:r>
              <a:rPr lang="en-IN" sz="2000" dirty="0"/>
              <a:t>Parameter : </a:t>
            </a:r>
            <a:r>
              <a:rPr lang="en-IN" sz="2000" dirty="0" err="1"/>
              <a:t>revol_uti</a:t>
            </a:r>
            <a:r>
              <a:rPr lang="en-IN" sz="20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DDAE5-185C-E250-EC11-BC73AA18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06" y="2133974"/>
            <a:ext cx="4324350" cy="3514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1B2B1-1001-2C8E-3616-3D05235D9403}"/>
              </a:ext>
            </a:extLst>
          </p:cNvPr>
          <p:cNvSpPr txBox="1"/>
          <p:nvPr/>
        </p:nvSpPr>
        <p:spPr>
          <a:xfrm>
            <a:off x="8759576" y="5648699"/>
            <a:ext cx="282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0 Charged Off 58.40 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 Current 54.95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 Fully Paid 47.60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4E437-400A-E096-E86E-B4EF2E11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4E24-1796-F4DC-25C8-DFB0B5B2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617579"/>
            <a:ext cx="10515600" cy="1374692"/>
          </a:xfrm>
        </p:spPr>
        <p:txBody>
          <a:bodyPr/>
          <a:lstStyle/>
          <a:p>
            <a:r>
              <a:rPr lang="en-IN" dirty="0"/>
              <a:t>Default rates based on 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delinq_2yrs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FFFD-33A6-5413-35BD-232A0BBFDC79}"/>
              </a:ext>
            </a:extLst>
          </p:cNvPr>
          <p:cNvSpPr txBox="1"/>
          <p:nvPr/>
        </p:nvSpPr>
        <p:spPr>
          <a:xfrm>
            <a:off x="1031109" y="2868775"/>
            <a:ext cx="55377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Delinq_2yrs talks about number of times a borrower missed the scheduled payment date in 2 years. Higer rate indicates more financial stress.</a:t>
            </a:r>
          </a:p>
          <a:p>
            <a:endParaRPr lang="en-IN" sz="2000" dirty="0"/>
          </a:p>
          <a:p>
            <a:r>
              <a:rPr lang="en-IN" sz="2000" dirty="0"/>
              <a:t>Higher average rate for this parameter indicates higher chances of defaults a shown in the graph for </a:t>
            </a:r>
            <a:r>
              <a:rPr lang="en-IN" sz="2000" dirty="0">
                <a:solidFill>
                  <a:srgbClr val="0070C0"/>
                </a:solidFill>
              </a:rPr>
              <a:t>Charged 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7BA90-EA02-FB04-9A6E-DCBA5551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992271"/>
            <a:ext cx="44481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9DA2-5400-3654-7129-A4BF418B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Defaults based on public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CF9A-A479-8EEF-0246-05DE994A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42" y="2318909"/>
            <a:ext cx="4448175" cy="3514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961EF-B958-EC5B-FFC5-2880800E23B2}"/>
              </a:ext>
            </a:extLst>
          </p:cNvPr>
          <p:cNvSpPr txBox="1"/>
          <p:nvPr/>
        </p:nvSpPr>
        <p:spPr>
          <a:xfrm>
            <a:off x="838200" y="3184989"/>
            <a:ext cx="560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Chances of defaults are higher in case some one has</a:t>
            </a:r>
          </a:p>
          <a:p>
            <a:r>
              <a:rPr lang="en-IN" sz="2000" dirty="0"/>
              <a:t>Higher public records</a:t>
            </a:r>
          </a:p>
        </p:txBody>
      </p:sp>
    </p:spTree>
    <p:extLst>
      <p:ext uri="{BB962C8B-B14F-4D97-AF65-F5344CB8AC3E}">
        <p14:creationId xmlns:p14="http://schemas.microsoft.com/office/powerpoint/2010/main" val="49815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A0D1-32FD-0975-4D69-F4B1F1BDC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92E2-3D8C-39C4-AFEB-E0CDAD55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5" y="426770"/>
            <a:ext cx="10515600" cy="1325563"/>
          </a:xfrm>
        </p:spPr>
        <p:txBody>
          <a:bodyPr/>
          <a:lstStyle/>
          <a:p>
            <a:r>
              <a:rPr lang="en-IN" dirty="0"/>
              <a:t>Defaults based on publicly known bankruptcies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E52BB-46AD-8A35-3747-B7B76893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261" y="2514118"/>
            <a:ext cx="4505325" cy="3514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917B2-BBDA-E0A5-7DC3-D15A68DCFCE4}"/>
              </a:ext>
            </a:extLst>
          </p:cNvPr>
          <p:cNvSpPr txBox="1"/>
          <p:nvPr/>
        </p:nvSpPr>
        <p:spPr>
          <a:xfrm>
            <a:off x="797103" y="3429000"/>
            <a:ext cx="5999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Chances of defaults are higher in where a borrower has </a:t>
            </a:r>
          </a:p>
          <a:p>
            <a:r>
              <a:rPr lang="en-IN" sz="2000" dirty="0"/>
              <a:t>Undergone bankruptcies</a:t>
            </a:r>
          </a:p>
        </p:txBody>
      </p:sp>
    </p:spTree>
    <p:extLst>
      <p:ext uri="{BB962C8B-B14F-4D97-AF65-F5344CB8AC3E}">
        <p14:creationId xmlns:p14="http://schemas.microsoft.com/office/powerpoint/2010/main" val="1556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093F-687D-CB58-963D-83CA5A59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1C891-9171-1EBF-3CB6-361485DFB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297" y="1516027"/>
            <a:ext cx="5464806" cy="48576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3F490-5A4F-ACBB-E36F-665D415064AC}"/>
              </a:ext>
            </a:extLst>
          </p:cNvPr>
          <p:cNvSpPr txBox="1"/>
          <p:nvPr/>
        </p:nvSpPr>
        <p:spPr>
          <a:xfrm>
            <a:off x="283585" y="2141410"/>
            <a:ext cx="60977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loan_amnt</a:t>
            </a:r>
            <a:r>
              <a:rPr lang="en-IN" dirty="0"/>
              <a:t> &amp; </a:t>
            </a:r>
            <a:r>
              <a:rPr lang="en-IN" dirty="0" err="1"/>
              <a:t>int_rate</a:t>
            </a:r>
            <a:r>
              <a:rPr lang="en-IN" dirty="0"/>
              <a:t>: There's a moderate positive correlation. This suggests that larger loan amounts are generally associated with higher interest rates.</a:t>
            </a:r>
          </a:p>
          <a:p>
            <a:pPr marL="342900" indent="-342900">
              <a:buAutoNum type="arabicPeriod"/>
            </a:pPr>
            <a:r>
              <a:rPr lang="en-IN" dirty="0" err="1"/>
              <a:t>loan_amnt</a:t>
            </a:r>
            <a:r>
              <a:rPr lang="en-IN" dirty="0"/>
              <a:t> &amp; </a:t>
            </a:r>
            <a:r>
              <a:rPr lang="en-IN" dirty="0" err="1"/>
              <a:t>annual_inc</a:t>
            </a:r>
            <a:r>
              <a:rPr lang="en-IN" dirty="0"/>
              <a:t>: There's a moderate positive correlation. This indicates that individuals with higher annual incomes tend to borrow larger amounts. </a:t>
            </a:r>
          </a:p>
          <a:p>
            <a:pPr marL="342900" indent="-342900">
              <a:buAutoNum type="arabicPeriod"/>
            </a:pPr>
            <a:r>
              <a:rPr lang="en-IN" dirty="0" err="1"/>
              <a:t>int_rate</a:t>
            </a:r>
            <a:r>
              <a:rPr lang="en-IN" dirty="0"/>
              <a:t> &amp; </a:t>
            </a:r>
            <a:r>
              <a:rPr lang="en-IN" dirty="0" err="1"/>
              <a:t>dti</a:t>
            </a:r>
            <a:r>
              <a:rPr lang="en-IN" dirty="0"/>
              <a:t>: A weak positive correlation is observed. This suggests a slight tendency for higher interest rates to be associated with higher debt-to-income ratios. </a:t>
            </a:r>
          </a:p>
          <a:p>
            <a:pPr marL="342900" indent="-342900">
              <a:buAutoNum type="arabicPeriod"/>
            </a:pPr>
            <a:r>
              <a:rPr lang="en-IN" dirty="0"/>
              <a:t> </a:t>
            </a:r>
            <a:r>
              <a:rPr lang="en-IN" dirty="0" err="1"/>
              <a:t>annual_inc</a:t>
            </a:r>
            <a:r>
              <a:rPr lang="en-IN" dirty="0"/>
              <a:t> &amp; </a:t>
            </a:r>
            <a:r>
              <a:rPr lang="en-IN" dirty="0" err="1"/>
              <a:t>dti</a:t>
            </a:r>
            <a:r>
              <a:rPr lang="en-IN" dirty="0"/>
              <a:t>: A weak negative correlation is present. This implies that individuals with higher annual incomes might have slightly lower debt-to-income ratios.</a:t>
            </a:r>
          </a:p>
        </p:txBody>
      </p:sp>
    </p:spTree>
    <p:extLst>
      <p:ext uri="{BB962C8B-B14F-4D97-AF65-F5344CB8AC3E}">
        <p14:creationId xmlns:p14="http://schemas.microsoft.com/office/powerpoint/2010/main" val="143013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AF02-86DF-034D-608A-4B660E85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51840-30A1-7D58-4461-7C9AD0548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584" y="1561672"/>
            <a:ext cx="8581204" cy="723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Parameters influencing the default situation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681833-4147-436E-2B10-7BCB8E6E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55632"/>
              </p:ext>
            </p:extLst>
          </p:nvPr>
        </p:nvGraphicFramePr>
        <p:xfrm>
          <a:off x="1004584" y="2229967"/>
          <a:ext cx="8581204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470">
                  <a:extLst>
                    <a:ext uri="{9D8B030D-6E8A-4147-A177-3AD203B41FA5}">
                      <a16:colId xmlns:a16="http://schemas.microsoft.com/office/drawing/2014/main" val="1279420651"/>
                    </a:ext>
                  </a:extLst>
                </a:gridCol>
                <a:gridCol w="4966734">
                  <a:extLst>
                    <a:ext uri="{9D8B030D-6E8A-4147-A177-3AD203B41FA5}">
                      <a16:colId xmlns:a16="http://schemas.microsoft.com/office/drawing/2014/main" val="25174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 assigned grade </a:t>
                      </a:r>
                    </a:p>
                    <a:p>
                      <a:r>
                        <a:rPr lang="en-US" dirty="0"/>
                        <a:t>A – lowest risk  ….G- highest risk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1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Loan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Small_business</a:t>
                      </a:r>
                      <a:r>
                        <a:rPr lang="en-US" dirty="0"/>
                        <a:t> has higher risk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dti</a:t>
                      </a:r>
                      <a:r>
                        <a:rPr lang="en-US" dirty="0"/>
                        <a:t> (debt to income ratio)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debt to income ratio , higher risk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00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Credit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Higer credit utilization leads to higher chance of defaults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5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Delequncy_2yr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Delinq_2yrs talks about number of times a borrower missed the scheduled payment date in 2 years. Higer rate indicates more financial stress.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Publicly known bankruptcies, and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Defaults known in public space has shown impacts of defaults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8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4DB11-CE94-805C-85FB-1BA235D6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38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24C1-FD53-AA99-4552-DD404B3A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361-C829-E02F-8DC5-DE0C27BB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A consumer finance company wants to accesses the loan application and find out the chances of default.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Past data with many parameters are available for analysis.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Based on this dataset important parameters driving the loan defaults needs to be identified.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0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951F-BF99-99A5-50BE-42967F43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6C90-CF9D-9C6F-9257-C0004D2B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Solution approach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4E2E-B75D-129D-5206-D76B0C16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Read the data in python file</a:t>
            </a:r>
          </a:p>
          <a:p>
            <a:r>
              <a:rPr lang="en-US" dirty="0">
                <a:latin typeface="Consolas" panose="020B0609020204030204" pitchFamily="49" charset="0"/>
              </a:rPr>
              <a:t>Data Exploration and Cleaning: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Check the missing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Handle missing values through imputation or data removal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Consolas" panose="020B0609020204030204" pitchFamily="49" charset="0"/>
              </a:rPr>
              <a:t>Check for data types and convert if required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b="0" dirty="0">
                <a:effectLst/>
                <a:latin typeface="Consolas" panose="020B0609020204030204" pitchFamily="49" charset="0"/>
              </a:rPr>
              <a:t>Analyse the data and identify the parameters impacting defaults</a:t>
            </a:r>
          </a:p>
          <a:p>
            <a:r>
              <a:rPr lang="en-IN" dirty="0">
                <a:latin typeface="Consolas" panose="020B0609020204030204" pitchFamily="49" charset="0"/>
              </a:rPr>
              <a:t>Plot the data for visual representation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2FF8-7623-52A4-B2C1-A617C4AF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2994-E2E0-B642-640C-B4ED0E89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2588770"/>
            <a:ext cx="4699571" cy="923330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000" dirty="0"/>
              <a:t>Customers request loan for various purposes . Graph shows the count of loan applications based on 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5030D-66D6-C473-E451-B16D97D2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97" y="1315093"/>
            <a:ext cx="6332613" cy="46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5A34-ED17-A270-5301-E65A7462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rates based on loan 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EB699-CAAB-828C-DA7B-AFD6FDC1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58" y="1929774"/>
            <a:ext cx="6096019" cy="4563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7912C-917C-6BEE-8B35-5E30DBC44693}"/>
              </a:ext>
            </a:extLst>
          </p:cNvPr>
          <p:cNvSpPr txBox="1"/>
          <p:nvPr/>
        </p:nvSpPr>
        <p:spPr>
          <a:xfrm>
            <a:off x="534256" y="3526322"/>
            <a:ext cx="503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Loans taken for </a:t>
            </a:r>
            <a:r>
              <a:rPr lang="en-IN" sz="2000" dirty="0" err="1"/>
              <a:t>small_business</a:t>
            </a:r>
            <a:r>
              <a:rPr lang="en-IN" sz="2000" dirty="0"/>
              <a:t> carries higher risk Of defaulting.</a:t>
            </a:r>
          </a:p>
        </p:txBody>
      </p:sp>
    </p:spTree>
    <p:extLst>
      <p:ext uri="{BB962C8B-B14F-4D97-AF65-F5344CB8AC3E}">
        <p14:creationId xmlns:p14="http://schemas.microsoft.com/office/powerpoint/2010/main" val="35696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E295-2294-3D74-CCD7-3DA1D3D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vs annual income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009A-E20A-308A-31EF-45E22CDCC6C7}"/>
              </a:ext>
            </a:extLst>
          </p:cNvPr>
          <p:cNvSpPr txBox="1"/>
          <p:nvPr/>
        </p:nvSpPr>
        <p:spPr>
          <a:xfrm>
            <a:off x="704636" y="2967335"/>
            <a:ext cx="4155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Defaulters have average annual income lesser than fully paid category by 1000$.</a:t>
            </a:r>
          </a:p>
          <a:p>
            <a:r>
              <a:rPr lang="en-IN" sz="2000" dirty="0"/>
              <a:t>Lower annual income indicates higher default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69309-8181-AF6E-0D0E-9CEE0528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548" y="1690688"/>
            <a:ext cx="6785811" cy="42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4923-240F-9450-BFA1-E70D001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to income ratio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726A9-9700-89C7-46AA-41D1B657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23" y="2008650"/>
            <a:ext cx="5067300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F217E-B59A-EA69-E3EF-0D2C7F3051E6}"/>
              </a:ext>
            </a:extLst>
          </p:cNvPr>
          <p:cNvSpPr txBox="1"/>
          <p:nvPr/>
        </p:nvSpPr>
        <p:spPr>
          <a:xfrm>
            <a:off x="550524" y="3028890"/>
            <a:ext cx="55377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debt to income ratio indicates more financial stress and leads to defaults as shown in figure</a:t>
            </a:r>
          </a:p>
          <a:p>
            <a:endParaRPr lang="en-IN" sz="2000" dirty="0"/>
          </a:p>
          <a:p>
            <a:r>
              <a:rPr lang="en-IN" sz="2000" dirty="0"/>
              <a:t>Parameter : </a:t>
            </a:r>
            <a:r>
              <a:rPr lang="en-IN" sz="2000" dirty="0" err="1"/>
              <a:t>dti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515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9157C-0B5F-AFA8-BA4F-2E044AD78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B05A-276B-A4D9-E9CB-7207017F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75"/>
            <a:ext cx="10515600" cy="1325563"/>
          </a:xfrm>
        </p:spPr>
        <p:txBody>
          <a:bodyPr/>
          <a:lstStyle/>
          <a:p>
            <a:r>
              <a:rPr lang="en-IN" dirty="0"/>
              <a:t>Default rates based on LC assigned grades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2725-2590-403B-7646-1AAB8628D64C}"/>
              </a:ext>
            </a:extLst>
          </p:cNvPr>
          <p:cNvSpPr txBox="1"/>
          <p:nvPr/>
        </p:nvSpPr>
        <p:spPr>
          <a:xfrm>
            <a:off x="462337" y="3145665"/>
            <a:ext cx="5537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both the graphs Grade A has low chance of default compared to other higher grades. Risk of default increases towards higher grades as we go on to B..C……..G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E2773-F288-8152-3401-2F706C6E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530" y="1306788"/>
            <a:ext cx="3699553" cy="2741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3CFB4-2F9E-9D9B-FBD0-919A391BF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81" y="4161328"/>
            <a:ext cx="3560853" cy="2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A18-FCCB-A141-C03D-9AB76C53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vs average loan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D7E5E-81D0-5FA6-DAFE-1EDD0DF3A625}"/>
              </a:ext>
            </a:extLst>
          </p:cNvPr>
          <p:cNvSpPr txBox="1"/>
          <p:nvPr/>
        </p:nvSpPr>
        <p:spPr>
          <a:xfrm>
            <a:off x="945221" y="2178121"/>
            <a:ext cx="5003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Average loan amount different categories is as follows</a:t>
            </a:r>
          </a:p>
          <a:p>
            <a:endParaRPr lang="en-IN" sz="2000" dirty="0"/>
          </a:p>
          <a:p>
            <a:r>
              <a:rPr lang="en-IN" sz="2000" dirty="0"/>
              <a:t>Charged off loans have ~1500 $ higher value compared to</a:t>
            </a:r>
          </a:p>
          <a:p>
            <a:r>
              <a:rPr lang="en-IN" sz="2000" dirty="0"/>
              <a:t>Fully Paid loans.</a:t>
            </a:r>
          </a:p>
          <a:p>
            <a:endParaRPr lang="en-IN" sz="2000" dirty="0"/>
          </a:p>
          <a:p>
            <a:r>
              <a:rPr lang="en-IN" sz="2000" i="1" dirty="0"/>
              <a:t>Note : Current is ignored in the analysis as the loan is not closed yet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9363-3BEF-3E42-9663-83501303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38" y="1511300"/>
            <a:ext cx="5610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616</Words>
  <Application>Microsoft Office PowerPoint</Application>
  <PresentationFormat>Widescreen</PresentationFormat>
  <Paragraphs>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Lending club case study</vt:lpstr>
      <vt:lpstr>Problem statement</vt:lpstr>
      <vt:lpstr>Solution approach</vt:lpstr>
      <vt:lpstr>Purpose of loans</vt:lpstr>
      <vt:lpstr>Default rates based on loan purpose</vt:lpstr>
      <vt:lpstr>Loan status vs annual income</vt:lpstr>
      <vt:lpstr>Debt to income ratio</vt:lpstr>
      <vt:lpstr>Default rates based on LC assigned grades</vt:lpstr>
      <vt:lpstr>Loan status vs average loan amount</vt:lpstr>
      <vt:lpstr>Default rates based on credit utilization </vt:lpstr>
      <vt:lpstr>Default rates based on delinq_2yrs </vt:lpstr>
      <vt:lpstr>Defaults based on public records</vt:lpstr>
      <vt:lpstr>Defaults based on publicly known bankruptcies</vt:lpstr>
      <vt:lpstr>Correlation matrix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Hegde</dc:creator>
  <cp:lastModifiedBy>Mahesh Hegde</cp:lastModifiedBy>
  <cp:revision>2</cp:revision>
  <dcterms:created xsi:type="dcterms:W3CDTF">2025-01-17T15:14:27Z</dcterms:created>
  <dcterms:modified xsi:type="dcterms:W3CDTF">2025-01-21T16:04:25Z</dcterms:modified>
</cp:coreProperties>
</file>