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esh Hegde" userId="54724ce3c2b2fa38" providerId="LiveId" clId="{75755021-87D9-43AF-A61B-A14C4AD89666}"/>
    <pc:docChg chg="undo custSel addSld delSld modSld">
      <pc:chgData name="Mahesh Hegde" userId="54724ce3c2b2fa38" providerId="LiveId" clId="{75755021-87D9-43AF-A61B-A14C4AD89666}" dt="2025-01-19T17:37:42.745" v="1073" actId="6549"/>
      <pc:docMkLst>
        <pc:docMk/>
      </pc:docMkLst>
      <pc:sldChg chg="modSp mod">
        <pc:chgData name="Mahesh Hegde" userId="54724ce3c2b2fa38" providerId="LiveId" clId="{75755021-87D9-43AF-A61B-A14C4AD89666}" dt="2025-01-17T15:18:41.966" v="49" actId="20577"/>
        <pc:sldMkLst>
          <pc:docMk/>
          <pc:sldMk cId="3423708300" sldId="256"/>
        </pc:sldMkLst>
        <pc:spChg chg="mod">
          <ac:chgData name="Mahesh Hegde" userId="54724ce3c2b2fa38" providerId="LiveId" clId="{75755021-87D9-43AF-A61B-A14C4AD89666}" dt="2025-01-17T15:18:41.966" v="49" actId="20577"/>
          <ac:spMkLst>
            <pc:docMk/>
            <pc:sldMk cId="3423708300" sldId="256"/>
            <ac:spMk id="3" creationId="{1078F6C7-C0BA-AA0E-DD55-A1299A080CEF}"/>
          </ac:spMkLst>
        </pc:spChg>
      </pc:sldChg>
      <pc:sldChg chg="modSp mod">
        <pc:chgData name="Mahesh Hegde" userId="54724ce3c2b2fa38" providerId="LiveId" clId="{75755021-87D9-43AF-A61B-A14C4AD89666}" dt="2025-01-17T15:15:28.741" v="25" actId="20577"/>
        <pc:sldMkLst>
          <pc:docMk/>
          <pc:sldMk cId="3168033952" sldId="257"/>
        </pc:sldMkLst>
        <pc:spChg chg="mod">
          <ac:chgData name="Mahesh Hegde" userId="54724ce3c2b2fa38" providerId="LiveId" clId="{75755021-87D9-43AF-A61B-A14C4AD89666}" dt="2025-01-17T15:15:13.527" v="0" actId="20577"/>
          <ac:spMkLst>
            <pc:docMk/>
            <pc:sldMk cId="3168033952" sldId="257"/>
            <ac:spMk id="2" creationId="{40BA24C1-FD53-AA99-4552-DD404B3A71B4}"/>
          </ac:spMkLst>
        </pc:spChg>
        <pc:spChg chg="mod">
          <ac:chgData name="Mahesh Hegde" userId="54724ce3c2b2fa38" providerId="LiveId" clId="{75755021-87D9-43AF-A61B-A14C4AD89666}" dt="2025-01-17T15:15:28.741" v="25" actId="20577"/>
          <ac:spMkLst>
            <pc:docMk/>
            <pc:sldMk cId="3168033952" sldId="257"/>
            <ac:spMk id="3" creationId="{6CEB1361-C829-E02F-8DC5-DE0C27BB92F7}"/>
          </ac:spMkLst>
        </pc:spChg>
      </pc:sldChg>
      <pc:sldChg chg="addSp delSp modSp new del mod">
        <pc:chgData name="Mahesh Hegde" userId="54724ce3c2b2fa38" providerId="LiveId" clId="{75755021-87D9-43AF-A61B-A14C4AD89666}" dt="2025-01-19T13:01:28.963" v="579" actId="47"/>
        <pc:sldMkLst>
          <pc:docMk/>
          <pc:sldMk cId="2782612730" sldId="258"/>
        </pc:sldMkLst>
      </pc:sldChg>
      <pc:sldChg chg="addSp delSp modSp new mod">
        <pc:chgData name="Mahesh Hegde" userId="54724ce3c2b2fa38" providerId="LiveId" clId="{75755021-87D9-43AF-A61B-A14C4AD89666}" dt="2025-01-17T15:26:24.187" v="80" actId="208"/>
        <pc:sldMkLst>
          <pc:docMk/>
          <pc:sldMk cId="2920745594" sldId="259"/>
        </pc:sldMkLst>
        <pc:spChg chg="mod">
          <ac:chgData name="Mahesh Hegde" userId="54724ce3c2b2fa38" providerId="LiveId" clId="{75755021-87D9-43AF-A61B-A14C4AD89666}" dt="2025-01-17T15:25:04.385" v="74" actId="20577"/>
          <ac:spMkLst>
            <pc:docMk/>
            <pc:sldMk cId="2920745594" sldId="259"/>
            <ac:spMk id="2" creationId="{F381309B-49A0-504A-542A-C7DB4FC4EBAA}"/>
          </ac:spMkLst>
        </pc:spChg>
        <pc:spChg chg="add mod">
          <ac:chgData name="Mahesh Hegde" userId="54724ce3c2b2fa38" providerId="LiveId" clId="{75755021-87D9-43AF-A61B-A14C4AD89666}" dt="2025-01-17T15:26:24.187" v="80" actId="208"/>
          <ac:spMkLst>
            <pc:docMk/>
            <pc:sldMk cId="2920745594" sldId="259"/>
            <ac:spMk id="7" creationId="{50CB38F7-3986-4E60-16B8-25AD78626944}"/>
          </ac:spMkLst>
        </pc:spChg>
        <pc:picChg chg="add mod">
          <ac:chgData name="Mahesh Hegde" userId="54724ce3c2b2fa38" providerId="LiveId" clId="{75755021-87D9-43AF-A61B-A14C4AD89666}" dt="2025-01-17T15:24:35.113" v="53" actId="1076"/>
          <ac:picMkLst>
            <pc:docMk/>
            <pc:sldMk cId="2920745594" sldId="259"/>
            <ac:picMk id="5" creationId="{24C5791B-57C1-9615-3CB4-0CC3927C0E67}"/>
          </ac:picMkLst>
        </pc:picChg>
      </pc:sldChg>
      <pc:sldChg chg="addSp delSp modSp new mod">
        <pc:chgData name="Mahesh Hegde" userId="54724ce3c2b2fa38" providerId="LiveId" clId="{75755021-87D9-43AF-A61B-A14C4AD89666}" dt="2025-01-17T15:49:26.939" v="110" actId="20577"/>
        <pc:sldMkLst>
          <pc:docMk/>
          <pc:sldMk cId="4085281955" sldId="260"/>
        </pc:sldMkLst>
        <pc:spChg chg="mod">
          <ac:chgData name="Mahesh Hegde" userId="54724ce3c2b2fa38" providerId="LiveId" clId="{75755021-87D9-43AF-A61B-A14C4AD89666}" dt="2025-01-17T15:48:23.667" v="98" actId="20577"/>
          <ac:spMkLst>
            <pc:docMk/>
            <pc:sldMk cId="4085281955" sldId="260"/>
            <ac:spMk id="2" creationId="{5FE5AF02-86DF-034D-608A-4B660E858493}"/>
          </ac:spMkLst>
        </pc:spChg>
        <pc:spChg chg="add mod">
          <ac:chgData name="Mahesh Hegde" userId="54724ce3c2b2fa38" providerId="LiveId" clId="{75755021-87D9-43AF-A61B-A14C4AD89666}" dt="2025-01-17T15:49:26.939" v="110" actId="20577"/>
          <ac:spMkLst>
            <pc:docMk/>
            <pc:sldMk cId="4085281955" sldId="260"/>
            <ac:spMk id="5" creationId="{D9A73AF5-04F5-BED7-5EAA-19EAB14AEBC0}"/>
          </ac:spMkLst>
        </pc:spChg>
      </pc:sldChg>
      <pc:sldChg chg="addSp modSp new mod">
        <pc:chgData name="Mahesh Hegde" userId="54724ce3c2b2fa38" providerId="LiveId" clId="{75755021-87D9-43AF-A61B-A14C4AD89666}" dt="2025-01-19T17:37:42.745" v="1073" actId="6549"/>
        <pc:sldMkLst>
          <pc:docMk/>
          <pc:sldMk cId="814516348" sldId="261"/>
        </pc:sldMkLst>
        <pc:spChg chg="mod">
          <ac:chgData name="Mahesh Hegde" userId="54724ce3c2b2fa38" providerId="LiveId" clId="{75755021-87D9-43AF-A61B-A14C4AD89666}" dt="2025-01-19T08:08:07.891" v="112"/>
          <ac:spMkLst>
            <pc:docMk/>
            <pc:sldMk cId="814516348" sldId="261"/>
            <ac:spMk id="2" creationId="{3777C9BA-5DD8-BFDD-FA57-8C4706759B5C}"/>
          </ac:spMkLst>
        </pc:spChg>
        <pc:spChg chg="mod">
          <ac:chgData name="Mahesh Hegde" userId="54724ce3c2b2fa38" providerId="LiveId" clId="{75755021-87D9-43AF-A61B-A14C4AD89666}" dt="2025-01-19T17:37:42.745" v="1073" actId="6549"/>
          <ac:spMkLst>
            <pc:docMk/>
            <pc:sldMk cId="814516348" sldId="261"/>
            <ac:spMk id="3" creationId="{9CF69DB7-6066-F5F9-0C2A-2EAEC5028A02}"/>
          </ac:spMkLst>
        </pc:spChg>
        <pc:spChg chg="add mod">
          <ac:chgData name="Mahesh Hegde" userId="54724ce3c2b2fa38" providerId="LiveId" clId="{75755021-87D9-43AF-A61B-A14C4AD89666}" dt="2025-01-19T08:13:40.961" v="263" actId="1076"/>
          <ac:spMkLst>
            <pc:docMk/>
            <pc:sldMk cId="814516348" sldId="261"/>
            <ac:spMk id="5" creationId="{C7CABEA9-AA5B-9C16-605D-9698681E52A4}"/>
          </ac:spMkLst>
        </pc:spChg>
        <pc:spChg chg="add mod">
          <ac:chgData name="Mahesh Hegde" userId="54724ce3c2b2fa38" providerId="LiveId" clId="{75755021-87D9-43AF-A61B-A14C4AD89666}" dt="2025-01-19T08:24:44.021" v="291" actId="1076"/>
          <ac:spMkLst>
            <pc:docMk/>
            <pc:sldMk cId="814516348" sldId="261"/>
            <ac:spMk id="7" creationId="{FB5A6D6D-6EE3-AEE3-D891-0EEC7C771FDF}"/>
          </ac:spMkLst>
        </pc:spChg>
      </pc:sldChg>
      <pc:sldChg chg="addSp delSp modSp new mod">
        <pc:chgData name="Mahesh Hegde" userId="54724ce3c2b2fa38" providerId="LiveId" clId="{75755021-87D9-43AF-A61B-A14C4AD89666}" dt="2025-01-19T13:00:30.503" v="578" actId="1076"/>
        <pc:sldMkLst>
          <pc:docMk/>
          <pc:sldMk cId="1223802965" sldId="262"/>
        </pc:sldMkLst>
        <pc:spChg chg="mod">
          <ac:chgData name="Mahesh Hegde" userId="54724ce3c2b2fa38" providerId="LiveId" clId="{75755021-87D9-43AF-A61B-A14C4AD89666}" dt="2025-01-19T12:45:19.788" v="326" actId="20577"/>
          <ac:spMkLst>
            <pc:docMk/>
            <pc:sldMk cId="1223802965" sldId="262"/>
            <ac:spMk id="2" creationId="{BA366A18-FCCB-A141-C03D-9AB76C53A61B}"/>
          </ac:spMkLst>
        </pc:spChg>
        <pc:spChg chg="del">
          <ac:chgData name="Mahesh Hegde" userId="54724ce3c2b2fa38" providerId="LiveId" clId="{75755021-87D9-43AF-A61B-A14C4AD89666}" dt="2025-01-19T12:45:24.341" v="327" actId="478"/>
          <ac:spMkLst>
            <pc:docMk/>
            <pc:sldMk cId="1223802965" sldId="262"/>
            <ac:spMk id="3" creationId="{93CD7818-347A-484A-6890-66EE54570C0D}"/>
          </ac:spMkLst>
        </pc:spChg>
        <pc:spChg chg="add mod">
          <ac:chgData name="Mahesh Hegde" userId="54724ce3c2b2fa38" providerId="LiveId" clId="{75755021-87D9-43AF-A61B-A14C4AD89666}" dt="2025-01-19T13:00:15.714" v="577" actId="20577"/>
          <ac:spMkLst>
            <pc:docMk/>
            <pc:sldMk cId="1223802965" sldId="262"/>
            <ac:spMk id="6" creationId="{F2BD7E5E-81D0-5FA6-DAFE-1EDD0DF3A625}"/>
          </ac:spMkLst>
        </pc:spChg>
        <pc:picChg chg="add del mod">
          <ac:chgData name="Mahesh Hegde" userId="54724ce3c2b2fa38" providerId="LiveId" clId="{75755021-87D9-43AF-A61B-A14C4AD89666}" dt="2025-01-19T12:58:47.265" v="450" actId="478"/>
          <ac:picMkLst>
            <pc:docMk/>
            <pc:sldMk cId="1223802965" sldId="262"/>
            <ac:picMk id="5" creationId="{0201DF76-562B-FB4C-DDD1-251FB48F6F8F}"/>
          </ac:picMkLst>
        </pc:picChg>
        <pc:picChg chg="add mod">
          <ac:chgData name="Mahesh Hegde" userId="54724ce3c2b2fa38" providerId="LiveId" clId="{75755021-87D9-43AF-A61B-A14C4AD89666}" dt="2025-01-19T13:00:30.503" v="578" actId="1076"/>
          <ac:picMkLst>
            <pc:docMk/>
            <pc:sldMk cId="1223802965" sldId="262"/>
            <ac:picMk id="8" creationId="{27989DA3-A200-4EF3-9F7B-27F238D4C7FD}"/>
          </ac:picMkLst>
        </pc:picChg>
      </pc:sldChg>
      <pc:sldChg chg="addSp delSp modSp new mod">
        <pc:chgData name="Mahesh Hegde" userId="54724ce3c2b2fa38" providerId="LiveId" clId="{75755021-87D9-43AF-A61B-A14C4AD89666}" dt="2025-01-19T17:31:53.321" v="865" actId="20577"/>
        <pc:sldMkLst>
          <pc:docMk/>
          <pc:sldMk cId="1764777773" sldId="263"/>
        </pc:sldMkLst>
        <pc:spChg chg="mod">
          <ac:chgData name="Mahesh Hegde" userId="54724ce3c2b2fa38" providerId="LiveId" clId="{75755021-87D9-43AF-A61B-A14C4AD89666}" dt="2025-01-19T17:31:53.321" v="865" actId="20577"/>
          <ac:spMkLst>
            <pc:docMk/>
            <pc:sldMk cId="1764777773" sldId="263"/>
            <ac:spMk id="2" creationId="{3A7AE295-2294-3D74-CCD7-3DA1D3DD8299}"/>
          </ac:spMkLst>
        </pc:spChg>
        <pc:spChg chg="del">
          <ac:chgData name="Mahesh Hegde" userId="54724ce3c2b2fa38" providerId="LiveId" clId="{75755021-87D9-43AF-A61B-A14C4AD89666}" dt="2025-01-19T14:51:49.217" v="581" actId="478"/>
          <ac:spMkLst>
            <pc:docMk/>
            <pc:sldMk cId="1764777773" sldId="263"/>
            <ac:spMk id="3" creationId="{1B9AD47B-9990-C687-41EB-5BCFCC41AAC0}"/>
          </ac:spMkLst>
        </pc:spChg>
        <pc:spChg chg="add del mod">
          <ac:chgData name="Mahesh Hegde" userId="54724ce3c2b2fa38" providerId="LiveId" clId="{75755021-87D9-43AF-A61B-A14C4AD89666}" dt="2025-01-19T15:07:46.731" v="679" actId="478"/>
          <ac:spMkLst>
            <pc:docMk/>
            <pc:sldMk cId="1764777773" sldId="263"/>
            <ac:spMk id="5" creationId="{685E0510-C28C-DF27-ED99-C404969FC73B}"/>
          </ac:spMkLst>
        </pc:spChg>
        <pc:spChg chg="add del mod">
          <ac:chgData name="Mahesh Hegde" userId="54724ce3c2b2fa38" providerId="LiveId" clId="{75755021-87D9-43AF-A61B-A14C4AD89666}" dt="2025-01-19T15:07:50.802" v="680" actId="478"/>
          <ac:spMkLst>
            <pc:docMk/>
            <pc:sldMk cId="1764777773" sldId="263"/>
            <ac:spMk id="7" creationId="{7E9BF9FE-4B64-D519-648B-10449009F600}"/>
          </ac:spMkLst>
        </pc:spChg>
        <pc:spChg chg="add mod">
          <ac:chgData name="Mahesh Hegde" userId="54724ce3c2b2fa38" providerId="LiveId" clId="{75755021-87D9-43AF-A61B-A14C4AD89666}" dt="2025-01-19T15:09:24.546" v="845" actId="20577"/>
          <ac:spMkLst>
            <pc:docMk/>
            <pc:sldMk cId="1764777773" sldId="263"/>
            <ac:spMk id="8" creationId="{D782009A-E20A-308A-31EF-45E22CDCC6C7}"/>
          </ac:spMkLst>
        </pc:spChg>
        <pc:picChg chg="add mod">
          <ac:chgData name="Mahesh Hegde" userId="54724ce3c2b2fa38" providerId="LiveId" clId="{75755021-87D9-43AF-A61B-A14C4AD89666}" dt="2025-01-19T15:07:56.543" v="682" actId="1076"/>
          <ac:picMkLst>
            <pc:docMk/>
            <pc:sldMk cId="1764777773" sldId="263"/>
            <ac:picMk id="10" creationId="{659D8776-9F25-F026-013E-6389115101D5}"/>
          </ac:picMkLst>
        </pc:picChg>
      </pc:sldChg>
      <pc:sldChg chg="addSp delSp modSp new mod">
        <pc:chgData name="Mahesh Hegde" userId="54724ce3c2b2fa38" providerId="LiveId" clId="{75755021-87D9-43AF-A61B-A14C4AD89666}" dt="2025-01-19T17:36:51.923" v="1072" actId="1076"/>
        <pc:sldMkLst>
          <pc:docMk/>
          <pc:sldMk cId="2367179073" sldId="264"/>
        </pc:sldMkLst>
        <pc:spChg chg="mod">
          <ac:chgData name="Mahesh Hegde" userId="54724ce3c2b2fa38" providerId="LiveId" clId="{75755021-87D9-43AF-A61B-A14C4AD89666}" dt="2025-01-19T17:34:45.069" v="930" actId="14100"/>
          <ac:spMkLst>
            <pc:docMk/>
            <pc:sldMk cId="2367179073" sldId="264"/>
            <ac:spMk id="2" creationId="{E0CD6795-8C49-82B4-EA8A-3AB95BC4FFE7}"/>
          </ac:spMkLst>
        </pc:spChg>
        <pc:spChg chg="del">
          <ac:chgData name="Mahesh Hegde" userId="54724ce3c2b2fa38" providerId="LiveId" clId="{75755021-87D9-43AF-A61B-A14C4AD89666}" dt="2025-01-19T17:30:51.240" v="859" actId="478"/>
          <ac:spMkLst>
            <pc:docMk/>
            <pc:sldMk cId="2367179073" sldId="264"/>
            <ac:spMk id="3" creationId="{ACAB0DA1-B939-E113-02BF-ADADBCA02CD0}"/>
          </ac:spMkLst>
        </pc:spChg>
        <pc:spChg chg="add del mod">
          <ac:chgData name="Mahesh Hegde" userId="54724ce3c2b2fa38" providerId="LiveId" clId="{75755021-87D9-43AF-A61B-A14C4AD89666}" dt="2025-01-19T17:31:00.391" v="862" actId="478"/>
          <ac:spMkLst>
            <pc:docMk/>
            <pc:sldMk cId="2367179073" sldId="264"/>
            <ac:spMk id="5" creationId="{540B4535-0A52-00DD-D046-E73BD9FEF2E8}"/>
          </ac:spMkLst>
        </pc:spChg>
        <pc:spChg chg="add del">
          <ac:chgData name="Mahesh Hegde" userId="54724ce3c2b2fa38" providerId="LiveId" clId="{75755021-87D9-43AF-A61B-A14C4AD89666}" dt="2025-01-19T17:32:34.713" v="867" actId="478"/>
          <ac:spMkLst>
            <pc:docMk/>
            <pc:sldMk cId="2367179073" sldId="264"/>
            <ac:spMk id="9" creationId="{510FDC25-D6EC-2196-1414-372EBA4FDAF4}"/>
          </ac:spMkLst>
        </pc:spChg>
        <pc:spChg chg="add mod">
          <ac:chgData name="Mahesh Hegde" userId="54724ce3c2b2fa38" providerId="LiveId" clId="{75755021-87D9-43AF-A61B-A14C4AD89666}" dt="2025-01-19T17:34:19.053" v="880" actId="207"/>
          <ac:spMkLst>
            <pc:docMk/>
            <pc:sldMk cId="2367179073" sldId="264"/>
            <ac:spMk id="11" creationId="{37B7E9D9-AF7F-E054-2B47-DABA5CFA74B1}"/>
          </ac:spMkLst>
        </pc:spChg>
        <pc:spChg chg="add mod">
          <ac:chgData name="Mahesh Hegde" userId="54724ce3c2b2fa38" providerId="LiveId" clId="{75755021-87D9-43AF-A61B-A14C4AD89666}" dt="2025-01-19T17:36:51.923" v="1072" actId="1076"/>
          <ac:spMkLst>
            <pc:docMk/>
            <pc:sldMk cId="2367179073" sldId="264"/>
            <ac:spMk id="12" creationId="{922D95E7-D622-A059-6FBA-06E8FD15236A}"/>
          </ac:spMkLst>
        </pc:spChg>
        <pc:picChg chg="add mod">
          <ac:chgData name="Mahesh Hegde" userId="54724ce3c2b2fa38" providerId="LiveId" clId="{75755021-87D9-43AF-A61B-A14C4AD89666}" dt="2025-01-19T17:31:15.630" v="864" actId="1076"/>
          <ac:picMkLst>
            <pc:docMk/>
            <pc:sldMk cId="2367179073" sldId="264"/>
            <ac:picMk id="7" creationId="{7FBD505B-ADB1-D760-E2EA-645D2048149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CD001-CD84-607B-2898-67C571237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7910D0-57FA-4AAA-1B55-B88688C3F7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DA073-08D5-5596-345A-471D88AF4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B8DD-B76A-4184-AA5D-D02C525E65F3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2CAB3-F49D-720D-3F6A-AC046C398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4DE77-3130-83A5-9F39-FD8083D7A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A664-3727-4778-B379-F3AEC89161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601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D7318-09F9-26C1-2403-96E727D4B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A8F063-EBFB-FE8D-F970-9EF326A82C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00720-DE96-B6FD-F175-2EBDF44AC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B8DD-B76A-4184-AA5D-D02C525E65F3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7FF73-D332-C868-8D4F-322C11576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3FF08-A057-738D-291D-C20ABDD7C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A664-3727-4778-B379-F3AEC89161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843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985FEA-F1F9-971B-34FC-808C0D14D3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61D71B-11A8-4BDC-B779-33B9F89FE4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3C11F-EC16-1088-795E-D44EDA2E7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B8DD-B76A-4184-AA5D-D02C525E65F3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A7085-FB24-D19B-524A-BBF38D7A7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BD5FB-0E82-31BB-B8A6-F687A86F6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A664-3727-4778-B379-F3AEC89161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2847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A2E08-A8C4-A6F3-A0B9-F10ECF68A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FFD4E-39DE-FB41-7FB1-06F8353C9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95E21-8C55-EF0D-7252-F858ACBD6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B8DD-B76A-4184-AA5D-D02C525E65F3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D37DB-6228-FECF-83CE-CB9CF7908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49C17-C747-F1DB-63AA-5A2A4C0EA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A664-3727-4778-B379-F3AEC89161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91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464AD-3006-F5F6-37D7-94764215E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B8B6E-0F50-2C3F-7926-DF1F9DF2C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9DECE-E10F-AECE-341A-38F38C6DD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B8DD-B76A-4184-AA5D-D02C525E65F3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0DA72-A274-166A-0DA8-C1C02C149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5B9D4-BF83-DBC5-D3F9-06B0647D6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A664-3727-4778-B379-F3AEC89161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6288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CFB38-23DF-35BD-FB3D-E5BD281B6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6152A-64EF-88AE-342B-183E9CB852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5A71A3-05C0-78B9-45A9-ADFAB2447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0EF9BB-314D-0BDA-7E03-7D1C27A4D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B8DD-B76A-4184-AA5D-D02C525E65F3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74F078-EE16-D1A6-2940-0E8CCAE4D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F8CB3A-892B-893B-7594-956602648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A664-3727-4778-B379-F3AEC89161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876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EBDBC-C256-B5CE-0566-803D861D8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FA8CE-4A0F-F7A7-972A-F95B88511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B1CAF1-0E45-8EDC-BE2D-47CE84222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907067-0550-9452-6DCD-42DEA77B0C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BA0776-11E6-AAA8-5DDA-1D8169BDEF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1EDF85-6D24-7454-4DEF-B09C2B483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B8DD-B76A-4184-AA5D-D02C525E65F3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973C0B-4862-75F5-2C31-0F354BC59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CF4F6B-33BA-5260-6ED9-315D6E2AC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A664-3727-4778-B379-F3AEC89161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827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6E0CD-73D3-23C2-8246-903C03656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8EF9BA-03E4-E03F-0BFB-C3B0C28FC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B8DD-B76A-4184-AA5D-D02C525E65F3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6A294B-FD48-BCC0-2152-C51C9D5A0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729B33-BD6C-BE8D-B1C7-6F66E5738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A664-3727-4778-B379-F3AEC89161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858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A42FF7-70E6-8FF7-D6B9-58174A89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B8DD-B76A-4184-AA5D-D02C525E65F3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C96FC0-F2F4-13A5-6723-5A2953E5E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9A3E30-99EB-9AC1-7942-415AED57C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A664-3727-4778-B379-F3AEC89161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890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6120C-7273-E577-405F-3222D9B8D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106B6-71AB-8EA7-5EEB-4A7DC0242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F706F9-D48F-EC49-3BB1-C735561D32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712534-884F-F133-2C51-82B0DD627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B8DD-B76A-4184-AA5D-D02C525E65F3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F8B4E-A62E-FAC3-FF59-325C418EE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DC2C28-8AAE-38EB-F707-018ECB719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A664-3727-4778-B379-F3AEC89161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863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87E46-93EC-2DB7-913A-FCBB0BE0D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8B3AC1-353F-958A-F1DE-8F1A85E5F0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9252B2-C7DE-0BD7-140B-5CAC0DB9B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5FF4CB-C343-921E-A09B-8FD426A31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B8DD-B76A-4184-AA5D-D02C525E65F3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CCBF8-5394-7802-0835-4D491CB0B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51DB4A-2DB8-7A75-7E1E-2A9452351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A664-3727-4778-B379-F3AEC89161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142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36E855-36FD-B825-A793-7806750A2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31616-A688-149A-73B7-7AEF16C4C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74DC1-6E52-B722-A89D-007BB088B3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CB8DD-B76A-4184-AA5D-D02C525E65F3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7F46C-5A46-7C05-3F61-1AD6A22E46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AB5E3-6A53-299B-ADF6-0022F1CD51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4A664-3727-4778-B379-F3AEC89161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34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934ED-24E9-2B33-8B20-9A7AB34D38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Lending case study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78F6C7-C0BA-AA0E-DD55-A1299A080C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details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3708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A24C1-FD53-AA99-4552-DD404B3A7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insights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B1361-C829-E02F-8DC5-DE0C27BB9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application_type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: Only individual types of loan applications available – not relevant data.</a:t>
            </a:r>
          </a:p>
          <a:p>
            <a:pPr marL="514350" indent="-514350">
              <a:buFont typeface="+mj-lt"/>
              <a:buAutoNum type="arabicPeriod"/>
            </a:pP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8033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66A18-FCCB-A141-C03D-9AB76C53A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Loan status vs average loan amount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BD7E5E-81D0-5FA6-DAFE-1EDD0DF3A625}"/>
              </a:ext>
            </a:extLst>
          </p:cNvPr>
          <p:cNvSpPr txBox="1"/>
          <p:nvPr/>
        </p:nvSpPr>
        <p:spPr>
          <a:xfrm>
            <a:off x="410967" y="2178121"/>
            <a:ext cx="559005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Average loan amount different categories is as follows</a:t>
            </a:r>
          </a:p>
          <a:p>
            <a:endParaRPr lang="en-IN" dirty="0"/>
          </a:p>
          <a:p>
            <a:r>
              <a:rPr lang="en-IN" dirty="0"/>
              <a:t>Charged off loans have ~2000 $ higher value compared to</a:t>
            </a:r>
          </a:p>
          <a:p>
            <a:r>
              <a:rPr lang="en-IN" dirty="0"/>
              <a:t>Fully Paid loans.</a:t>
            </a:r>
          </a:p>
          <a:p>
            <a:endParaRPr lang="en-IN" dirty="0"/>
          </a:p>
          <a:p>
            <a:r>
              <a:rPr lang="en-IN" dirty="0"/>
              <a:t>Note : Current is ignored in the analysis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989DA3-A200-4EF3-9F7B-27F238D4C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08681"/>
            <a:ext cx="561022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802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1309B-49A0-504A-542A-C7DB4FC4E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Loan amount analysis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C5791B-57C1-9615-3CB4-0CC3927C0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59050"/>
            <a:ext cx="5429250" cy="39338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CB38F7-3986-4E60-16B8-25AD78626944}"/>
              </a:ext>
            </a:extLst>
          </p:cNvPr>
          <p:cNvSpPr txBox="1"/>
          <p:nvPr/>
        </p:nvSpPr>
        <p:spPr>
          <a:xfrm>
            <a:off x="8740740" y="945894"/>
            <a:ext cx="2375899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mean 11219.443815 std 7456.670694 min 500.000000 25% 5500.000000 50% 10000.000000 75% 15000.000000 max 35000.000000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745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5AF02-86DF-034D-608A-4B660E858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ownership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A73AF5-04F5-BED7-5EAA-19EAB14AEBC0}"/>
              </a:ext>
            </a:extLst>
          </p:cNvPr>
          <p:cNvSpPr txBox="1"/>
          <p:nvPr/>
        </p:nvSpPr>
        <p:spPr>
          <a:xfrm>
            <a:off x="9377736" y="1567279"/>
            <a:ext cx="206767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sng" dirty="0" err="1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home_ownership</a:t>
            </a:r>
            <a:r>
              <a:rPr lang="en-US" b="0" i="0" u="sng" dirty="0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RENT: 18899 MORTGAGE: 17659 OWN: 3058 </a:t>
            </a:r>
          </a:p>
          <a:p>
            <a:r>
              <a:rPr lang="en-US" b="0" i="0" dirty="0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OTHER: 98 </a:t>
            </a:r>
          </a:p>
          <a:p>
            <a:r>
              <a:rPr lang="en-US" b="0" i="0" dirty="0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NONE: 3</a:t>
            </a: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281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7C9BA-5DD8-BFDD-FA57-8C4706759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open_acc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69DB7-6066-F5F9-0C2A-2EAEC5028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Indicates how many lines of credits are used by a person. When used in combination with </a:t>
            </a:r>
            <a:r>
              <a:rPr lang="en-IN" dirty="0" err="1"/>
              <a:t>delinque</a:t>
            </a:r>
            <a:r>
              <a:rPr lang="en-IN" dirty="0"/>
              <a:t> and % utilization , we get good insights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CABEA9-AA5B-9C16-605D-9698681E52A4}"/>
              </a:ext>
            </a:extLst>
          </p:cNvPr>
          <p:cNvSpPr txBox="1"/>
          <p:nvPr/>
        </p:nvSpPr>
        <p:spPr>
          <a:xfrm>
            <a:off x="1065943" y="3429000"/>
            <a:ext cx="210877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mean 9.294408 std 4.400282 min 2.000000 25% 6.000000 50% 9.000000 75% 12.000000 max 44.000000</a:t>
            </a:r>
            <a:endParaRPr lang="en-I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5A6D6D-6EE3-AEE3-D891-0EEC7C771FDF}"/>
              </a:ext>
            </a:extLst>
          </p:cNvPr>
          <p:cNvSpPr txBox="1"/>
          <p:nvPr/>
        </p:nvSpPr>
        <p:spPr>
          <a:xfrm>
            <a:off x="6066033" y="3428999"/>
            <a:ext cx="239644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mean 22.088828 std 11.401709 min 2.000000 25% 13.000000 50% 20.000000 75% 29.000000 max 90.000000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4516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AE295-2294-3D74-CCD7-3DA1D3DD8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Loan status vs income-instalment difference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82009A-E20A-308A-31EF-45E22CDCC6C7}"/>
              </a:ext>
            </a:extLst>
          </p:cNvPr>
          <p:cNvSpPr txBox="1"/>
          <p:nvPr/>
        </p:nvSpPr>
        <p:spPr>
          <a:xfrm>
            <a:off x="509427" y="2229492"/>
            <a:ext cx="41550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Defaulters have average monthly income and instalment difference lesser than fully paid category by 800$</a:t>
            </a:r>
          </a:p>
          <a:p>
            <a:endParaRPr lang="en-IN" dirty="0"/>
          </a:p>
          <a:p>
            <a:r>
              <a:rPr lang="en-IN" dirty="0"/>
              <a:t>Note : Current is ignored in analysis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9D8776-9F25-F026-013E-638911510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857" y="1511300"/>
            <a:ext cx="584835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777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6795-8C49-82B4-EA8A-3AB95BC4F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966" y="365125"/>
            <a:ext cx="10942834" cy="1325563"/>
          </a:xfrm>
        </p:spPr>
        <p:txBody>
          <a:bodyPr/>
          <a:lstStyle/>
          <a:p>
            <a:r>
              <a:rPr lang="en-IN" dirty="0"/>
              <a:t>Default rate based on average credit utilization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BD505B-ADB1-D760-E2EA-645D20481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8135" y="2380554"/>
            <a:ext cx="4324350" cy="35147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7B7E9D9-AF7F-E054-2B47-DABA5CFA74B1}"/>
              </a:ext>
            </a:extLst>
          </p:cNvPr>
          <p:cNvSpPr txBox="1"/>
          <p:nvPr/>
        </p:nvSpPr>
        <p:spPr>
          <a:xfrm>
            <a:off x="8360594" y="5797663"/>
            <a:ext cx="282796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0 Charged Off 58.40 </a:t>
            </a:r>
          </a:p>
          <a:p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 Current 54.95</a:t>
            </a:r>
          </a:p>
          <a:p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 Fully Paid 47.60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2D95E7-D622-A059-6FBA-06E8FD15236A}"/>
              </a:ext>
            </a:extLst>
          </p:cNvPr>
          <p:cNvSpPr txBox="1"/>
          <p:nvPr/>
        </p:nvSpPr>
        <p:spPr>
          <a:xfrm>
            <a:off x="503434" y="3246633"/>
            <a:ext cx="5167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Pay attention to </a:t>
            </a:r>
            <a:r>
              <a:rPr lang="en-IN" dirty="0" err="1"/>
              <a:t>revol_uti</a:t>
            </a:r>
            <a:r>
              <a:rPr lang="en-IN" dirty="0"/>
              <a:t> – this parameter indicates</a:t>
            </a:r>
          </a:p>
          <a:p>
            <a:r>
              <a:rPr lang="en-IN" dirty="0"/>
              <a:t>The utilization of credit, higher the value more riskier</a:t>
            </a:r>
          </a:p>
        </p:txBody>
      </p:sp>
    </p:spTree>
    <p:extLst>
      <p:ext uri="{BB962C8B-B14F-4D97-AF65-F5344CB8AC3E}">
        <p14:creationId xmlns:p14="http://schemas.microsoft.com/office/powerpoint/2010/main" val="2367179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228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Theme</vt:lpstr>
      <vt:lpstr>Lending case study</vt:lpstr>
      <vt:lpstr>Data insights</vt:lpstr>
      <vt:lpstr>Loan status vs average loan amount</vt:lpstr>
      <vt:lpstr>Loan amount analysis</vt:lpstr>
      <vt:lpstr>Home ownership</vt:lpstr>
      <vt:lpstr>open_acc</vt:lpstr>
      <vt:lpstr>Loan status vs income-instalment difference</vt:lpstr>
      <vt:lpstr>Default rate based on average credit utilization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Mahesh Hegde</dc:creator>
  <cp:lastModifiedBy>Mahesh Hegde</cp:lastModifiedBy>
  <cp:revision>1</cp:revision>
  <dcterms:created xsi:type="dcterms:W3CDTF">2025-01-17T15:14:27Z</dcterms:created>
  <dcterms:modified xsi:type="dcterms:W3CDTF">2025-01-19T17:44:19Z</dcterms:modified>
</cp:coreProperties>
</file>