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59" r:id="rId6"/>
    <p:sldId id="262" r:id="rId7"/>
    <p:sldId id="267" r:id="rId8"/>
    <p:sldId id="268" r:id="rId9"/>
    <p:sldId id="269" r:id="rId10"/>
    <p:sldId id="270" r:id="rId11"/>
    <p:sldId id="263" r:id="rId12"/>
    <p:sldId id="271" r:id="rId13"/>
    <p:sldId id="272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esh Hegde" userId="54724ce3c2b2fa38" providerId="LiveId" clId="{75755021-87D9-43AF-A61B-A14C4AD89666}"/>
    <pc:docChg chg="undo custSel addSld delSld modSld">
      <pc:chgData name="Mahesh Hegde" userId="54724ce3c2b2fa38" providerId="LiveId" clId="{75755021-87D9-43AF-A61B-A14C4AD89666}" dt="2025-01-19T17:37:42.745" v="1073" actId="6549"/>
      <pc:docMkLst>
        <pc:docMk/>
      </pc:docMkLst>
      <pc:sldChg chg="modSp mod">
        <pc:chgData name="Mahesh Hegde" userId="54724ce3c2b2fa38" providerId="LiveId" clId="{75755021-87D9-43AF-A61B-A14C4AD89666}" dt="2025-01-17T15:18:41.966" v="49" actId="20577"/>
        <pc:sldMkLst>
          <pc:docMk/>
          <pc:sldMk cId="3423708300" sldId="256"/>
        </pc:sldMkLst>
        <pc:spChg chg="mod">
          <ac:chgData name="Mahesh Hegde" userId="54724ce3c2b2fa38" providerId="LiveId" clId="{75755021-87D9-43AF-A61B-A14C4AD89666}" dt="2025-01-17T15:18:41.966" v="49" actId="20577"/>
          <ac:spMkLst>
            <pc:docMk/>
            <pc:sldMk cId="3423708300" sldId="256"/>
            <ac:spMk id="3" creationId="{1078F6C7-C0BA-AA0E-DD55-A1299A080CEF}"/>
          </ac:spMkLst>
        </pc:spChg>
      </pc:sldChg>
      <pc:sldChg chg="modSp mod">
        <pc:chgData name="Mahesh Hegde" userId="54724ce3c2b2fa38" providerId="LiveId" clId="{75755021-87D9-43AF-A61B-A14C4AD89666}" dt="2025-01-17T15:15:28.741" v="25" actId="20577"/>
        <pc:sldMkLst>
          <pc:docMk/>
          <pc:sldMk cId="3168033952" sldId="257"/>
        </pc:sldMkLst>
        <pc:spChg chg="mod">
          <ac:chgData name="Mahesh Hegde" userId="54724ce3c2b2fa38" providerId="LiveId" clId="{75755021-87D9-43AF-A61B-A14C4AD89666}" dt="2025-01-17T15:15:13.527" v="0" actId="20577"/>
          <ac:spMkLst>
            <pc:docMk/>
            <pc:sldMk cId="3168033952" sldId="257"/>
            <ac:spMk id="2" creationId="{40BA24C1-FD53-AA99-4552-DD404B3A71B4}"/>
          </ac:spMkLst>
        </pc:spChg>
        <pc:spChg chg="mod">
          <ac:chgData name="Mahesh Hegde" userId="54724ce3c2b2fa38" providerId="LiveId" clId="{75755021-87D9-43AF-A61B-A14C4AD89666}" dt="2025-01-17T15:15:28.741" v="25" actId="20577"/>
          <ac:spMkLst>
            <pc:docMk/>
            <pc:sldMk cId="3168033952" sldId="257"/>
            <ac:spMk id="3" creationId="{6CEB1361-C829-E02F-8DC5-DE0C27BB92F7}"/>
          </ac:spMkLst>
        </pc:spChg>
      </pc:sldChg>
      <pc:sldChg chg="addSp delSp modSp new del mod">
        <pc:chgData name="Mahesh Hegde" userId="54724ce3c2b2fa38" providerId="LiveId" clId="{75755021-87D9-43AF-A61B-A14C4AD89666}" dt="2025-01-19T13:01:28.963" v="579" actId="47"/>
        <pc:sldMkLst>
          <pc:docMk/>
          <pc:sldMk cId="2782612730" sldId="258"/>
        </pc:sldMkLst>
      </pc:sldChg>
      <pc:sldChg chg="addSp delSp modSp new mod">
        <pc:chgData name="Mahesh Hegde" userId="54724ce3c2b2fa38" providerId="LiveId" clId="{75755021-87D9-43AF-A61B-A14C4AD89666}" dt="2025-01-17T15:26:24.187" v="80" actId="208"/>
        <pc:sldMkLst>
          <pc:docMk/>
          <pc:sldMk cId="2920745594" sldId="259"/>
        </pc:sldMkLst>
        <pc:spChg chg="mod">
          <ac:chgData name="Mahesh Hegde" userId="54724ce3c2b2fa38" providerId="LiveId" clId="{75755021-87D9-43AF-A61B-A14C4AD89666}" dt="2025-01-17T15:25:04.385" v="74" actId="20577"/>
          <ac:spMkLst>
            <pc:docMk/>
            <pc:sldMk cId="2920745594" sldId="259"/>
            <ac:spMk id="2" creationId="{F381309B-49A0-504A-542A-C7DB4FC4EBAA}"/>
          </ac:spMkLst>
        </pc:spChg>
        <pc:spChg chg="add mod">
          <ac:chgData name="Mahesh Hegde" userId="54724ce3c2b2fa38" providerId="LiveId" clId="{75755021-87D9-43AF-A61B-A14C4AD89666}" dt="2025-01-17T15:26:24.187" v="80" actId="208"/>
          <ac:spMkLst>
            <pc:docMk/>
            <pc:sldMk cId="2920745594" sldId="259"/>
            <ac:spMk id="7" creationId="{50CB38F7-3986-4E60-16B8-25AD78626944}"/>
          </ac:spMkLst>
        </pc:spChg>
        <pc:picChg chg="add mod">
          <ac:chgData name="Mahesh Hegde" userId="54724ce3c2b2fa38" providerId="LiveId" clId="{75755021-87D9-43AF-A61B-A14C4AD89666}" dt="2025-01-17T15:24:35.113" v="53" actId="1076"/>
          <ac:picMkLst>
            <pc:docMk/>
            <pc:sldMk cId="2920745594" sldId="259"/>
            <ac:picMk id="5" creationId="{24C5791B-57C1-9615-3CB4-0CC3927C0E67}"/>
          </ac:picMkLst>
        </pc:picChg>
      </pc:sldChg>
      <pc:sldChg chg="addSp delSp modSp new mod">
        <pc:chgData name="Mahesh Hegde" userId="54724ce3c2b2fa38" providerId="LiveId" clId="{75755021-87D9-43AF-A61B-A14C4AD89666}" dt="2025-01-17T15:49:26.939" v="110" actId="20577"/>
        <pc:sldMkLst>
          <pc:docMk/>
          <pc:sldMk cId="4085281955" sldId="260"/>
        </pc:sldMkLst>
        <pc:spChg chg="mod">
          <ac:chgData name="Mahesh Hegde" userId="54724ce3c2b2fa38" providerId="LiveId" clId="{75755021-87D9-43AF-A61B-A14C4AD89666}" dt="2025-01-17T15:48:23.667" v="98" actId="20577"/>
          <ac:spMkLst>
            <pc:docMk/>
            <pc:sldMk cId="4085281955" sldId="260"/>
            <ac:spMk id="2" creationId="{5FE5AF02-86DF-034D-608A-4B660E858493}"/>
          </ac:spMkLst>
        </pc:spChg>
        <pc:spChg chg="add mod">
          <ac:chgData name="Mahesh Hegde" userId="54724ce3c2b2fa38" providerId="LiveId" clId="{75755021-87D9-43AF-A61B-A14C4AD89666}" dt="2025-01-17T15:49:26.939" v="110" actId="20577"/>
          <ac:spMkLst>
            <pc:docMk/>
            <pc:sldMk cId="4085281955" sldId="260"/>
            <ac:spMk id="5" creationId="{D9A73AF5-04F5-BED7-5EAA-19EAB14AEBC0}"/>
          </ac:spMkLst>
        </pc:spChg>
      </pc:sldChg>
      <pc:sldChg chg="addSp modSp new mod">
        <pc:chgData name="Mahesh Hegde" userId="54724ce3c2b2fa38" providerId="LiveId" clId="{75755021-87D9-43AF-A61B-A14C4AD89666}" dt="2025-01-19T17:37:42.745" v="1073" actId="6549"/>
        <pc:sldMkLst>
          <pc:docMk/>
          <pc:sldMk cId="814516348" sldId="261"/>
        </pc:sldMkLst>
        <pc:spChg chg="mod">
          <ac:chgData name="Mahesh Hegde" userId="54724ce3c2b2fa38" providerId="LiveId" clId="{75755021-87D9-43AF-A61B-A14C4AD89666}" dt="2025-01-19T08:08:07.891" v="112"/>
          <ac:spMkLst>
            <pc:docMk/>
            <pc:sldMk cId="814516348" sldId="261"/>
            <ac:spMk id="2" creationId="{3777C9BA-5DD8-BFDD-FA57-8C4706759B5C}"/>
          </ac:spMkLst>
        </pc:spChg>
        <pc:spChg chg="mod">
          <ac:chgData name="Mahesh Hegde" userId="54724ce3c2b2fa38" providerId="LiveId" clId="{75755021-87D9-43AF-A61B-A14C4AD89666}" dt="2025-01-19T17:37:42.745" v="1073" actId="6549"/>
          <ac:spMkLst>
            <pc:docMk/>
            <pc:sldMk cId="814516348" sldId="261"/>
            <ac:spMk id="3" creationId="{9CF69DB7-6066-F5F9-0C2A-2EAEC5028A02}"/>
          </ac:spMkLst>
        </pc:spChg>
        <pc:spChg chg="add mod">
          <ac:chgData name="Mahesh Hegde" userId="54724ce3c2b2fa38" providerId="LiveId" clId="{75755021-87D9-43AF-A61B-A14C4AD89666}" dt="2025-01-19T08:13:40.961" v="263" actId="1076"/>
          <ac:spMkLst>
            <pc:docMk/>
            <pc:sldMk cId="814516348" sldId="261"/>
            <ac:spMk id="5" creationId="{C7CABEA9-AA5B-9C16-605D-9698681E52A4}"/>
          </ac:spMkLst>
        </pc:spChg>
        <pc:spChg chg="add mod">
          <ac:chgData name="Mahesh Hegde" userId="54724ce3c2b2fa38" providerId="LiveId" clId="{75755021-87D9-43AF-A61B-A14C4AD89666}" dt="2025-01-19T08:24:44.021" v="291" actId="1076"/>
          <ac:spMkLst>
            <pc:docMk/>
            <pc:sldMk cId="814516348" sldId="261"/>
            <ac:spMk id="7" creationId="{FB5A6D6D-6EE3-AEE3-D891-0EEC7C771FDF}"/>
          </ac:spMkLst>
        </pc:spChg>
      </pc:sldChg>
      <pc:sldChg chg="addSp delSp modSp new mod">
        <pc:chgData name="Mahesh Hegde" userId="54724ce3c2b2fa38" providerId="LiveId" clId="{75755021-87D9-43AF-A61B-A14C4AD89666}" dt="2025-01-19T13:00:30.503" v="578" actId="1076"/>
        <pc:sldMkLst>
          <pc:docMk/>
          <pc:sldMk cId="1223802965" sldId="262"/>
        </pc:sldMkLst>
        <pc:spChg chg="mod">
          <ac:chgData name="Mahesh Hegde" userId="54724ce3c2b2fa38" providerId="LiveId" clId="{75755021-87D9-43AF-A61B-A14C4AD89666}" dt="2025-01-19T12:45:19.788" v="326" actId="20577"/>
          <ac:spMkLst>
            <pc:docMk/>
            <pc:sldMk cId="1223802965" sldId="262"/>
            <ac:spMk id="2" creationId="{BA366A18-FCCB-A141-C03D-9AB76C53A61B}"/>
          </ac:spMkLst>
        </pc:spChg>
        <pc:spChg chg="del">
          <ac:chgData name="Mahesh Hegde" userId="54724ce3c2b2fa38" providerId="LiveId" clId="{75755021-87D9-43AF-A61B-A14C4AD89666}" dt="2025-01-19T12:45:24.341" v="327" actId="478"/>
          <ac:spMkLst>
            <pc:docMk/>
            <pc:sldMk cId="1223802965" sldId="262"/>
            <ac:spMk id="3" creationId="{93CD7818-347A-484A-6890-66EE54570C0D}"/>
          </ac:spMkLst>
        </pc:spChg>
        <pc:spChg chg="add mod">
          <ac:chgData name="Mahesh Hegde" userId="54724ce3c2b2fa38" providerId="LiveId" clId="{75755021-87D9-43AF-A61B-A14C4AD89666}" dt="2025-01-19T13:00:15.714" v="577" actId="20577"/>
          <ac:spMkLst>
            <pc:docMk/>
            <pc:sldMk cId="1223802965" sldId="262"/>
            <ac:spMk id="6" creationId="{F2BD7E5E-81D0-5FA6-DAFE-1EDD0DF3A625}"/>
          </ac:spMkLst>
        </pc:spChg>
        <pc:picChg chg="add del mod">
          <ac:chgData name="Mahesh Hegde" userId="54724ce3c2b2fa38" providerId="LiveId" clId="{75755021-87D9-43AF-A61B-A14C4AD89666}" dt="2025-01-19T12:58:47.265" v="450" actId="478"/>
          <ac:picMkLst>
            <pc:docMk/>
            <pc:sldMk cId="1223802965" sldId="262"/>
            <ac:picMk id="5" creationId="{0201DF76-562B-FB4C-DDD1-251FB48F6F8F}"/>
          </ac:picMkLst>
        </pc:picChg>
        <pc:picChg chg="add mod">
          <ac:chgData name="Mahesh Hegde" userId="54724ce3c2b2fa38" providerId="LiveId" clId="{75755021-87D9-43AF-A61B-A14C4AD89666}" dt="2025-01-19T13:00:30.503" v="578" actId="1076"/>
          <ac:picMkLst>
            <pc:docMk/>
            <pc:sldMk cId="1223802965" sldId="262"/>
            <ac:picMk id="8" creationId="{27989DA3-A200-4EF3-9F7B-27F238D4C7FD}"/>
          </ac:picMkLst>
        </pc:picChg>
      </pc:sldChg>
      <pc:sldChg chg="addSp delSp modSp new mod">
        <pc:chgData name="Mahesh Hegde" userId="54724ce3c2b2fa38" providerId="LiveId" clId="{75755021-87D9-43AF-A61B-A14C4AD89666}" dt="2025-01-19T17:31:53.321" v="865" actId="20577"/>
        <pc:sldMkLst>
          <pc:docMk/>
          <pc:sldMk cId="1764777773" sldId="263"/>
        </pc:sldMkLst>
        <pc:spChg chg="mod">
          <ac:chgData name="Mahesh Hegde" userId="54724ce3c2b2fa38" providerId="LiveId" clId="{75755021-87D9-43AF-A61B-A14C4AD89666}" dt="2025-01-19T17:31:53.321" v="865" actId="20577"/>
          <ac:spMkLst>
            <pc:docMk/>
            <pc:sldMk cId="1764777773" sldId="263"/>
            <ac:spMk id="2" creationId="{3A7AE295-2294-3D74-CCD7-3DA1D3DD8299}"/>
          </ac:spMkLst>
        </pc:spChg>
        <pc:spChg chg="del">
          <ac:chgData name="Mahesh Hegde" userId="54724ce3c2b2fa38" providerId="LiveId" clId="{75755021-87D9-43AF-A61B-A14C4AD89666}" dt="2025-01-19T14:51:49.217" v="581" actId="478"/>
          <ac:spMkLst>
            <pc:docMk/>
            <pc:sldMk cId="1764777773" sldId="263"/>
            <ac:spMk id="3" creationId="{1B9AD47B-9990-C687-41EB-5BCFCC41AAC0}"/>
          </ac:spMkLst>
        </pc:spChg>
        <pc:spChg chg="add del mod">
          <ac:chgData name="Mahesh Hegde" userId="54724ce3c2b2fa38" providerId="LiveId" clId="{75755021-87D9-43AF-A61B-A14C4AD89666}" dt="2025-01-19T15:07:46.731" v="679" actId="478"/>
          <ac:spMkLst>
            <pc:docMk/>
            <pc:sldMk cId="1764777773" sldId="263"/>
            <ac:spMk id="5" creationId="{685E0510-C28C-DF27-ED99-C404969FC73B}"/>
          </ac:spMkLst>
        </pc:spChg>
        <pc:spChg chg="add del mod">
          <ac:chgData name="Mahesh Hegde" userId="54724ce3c2b2fa38" providerId="LiveId" clId="{75755021-87D9-43AF-A61B-A14C4AD89666}" dt="2025-01-19T15:07:50.802" v="680" actId="478"/>
          <ac:spMkLst>
            <pc:docMk/>
            <pc:sldMk cId="1764777773" sldId="263"/>
            <ac:spMk id="7" creationId="{7E9BF9FE-4B64-D519-648B-10449009F600}"/>
          </ac:spMkLst>
        </pc:spChg>
        <pc:spChg chg="add mod">
          <ac:chgData name="Mahesh Hegde" userId="54724ce3c2b2fa38" providerId="LiveId" clId="{75755021-87D9-43AF-A61B-A14C4AD89666}" dt="2025-01-19T15:09:24.546" v="845" actId="20577"/>
          <ac:spMkLst>
            <pc:docMk/>
            <pc:sldMk cId="1764777773" sldId="263"/>
            <ac:spMk id="8" creationId="{D782009A-E20A-308A-31EF-45E22CDCC6C7}"/>
          </ac:spMkLst>
        </pc:spChg>
        <pc:picChg chg="add mod">
          <ac:chgData name="Mahesh Hegde" userId="54724ce3c2b2fa38" providerId="LiveId" clId="{75755021-87D9-43AF-A61B-A14C4AD89666}" dt="2025-01-19T15:07:56.543" v="682" actId="1076"/>
          <ac:picMkLst>
            <pc:docMk/>
            <pc:sldMk cId="1764777773" sldId="263"/>
            <ac:picMk id="10" creationId="{659D8776-9F25-F026-013E-6389115101D5}"/>
          </ac:picMkLst>
        </pc:picChg>
      </pc:sldChg>
      <pc:sldChg chg="addSp delSp modSp new mod">
        <pc:chgData name="Mahesh Hegde" userId="54724ce3c2b2fa38" providerId="LiveId" clId="{75755021-87D9-43AF-A61B-A14C4AD89666}" dt="2025-01-19T17:36:51.923" v="1072" actId="1076"/>
        <pc:sldMkLst>
          <pc:docMk/>
          <pc:sldMk cId="2367179073" sldId="264"/>
        </pc:sldMkLst>
        <pc:spChg chg="mod">
          <ac:chgData name="Mahesh Hegde" userId="54724ce3c2b2fa38" providerId="LiveId" clId="{75755021-87D9-43AF-A61B-A14C4AD89666}" dt="2025-01-19T17:34:45.069" v="930" actId="14100"/>
          <ac:spMkLst>
            <pc:docMk/>
            <pc:sldMk cId="2367179073" sldId="264"/>
            <ac:spMk id="2" creationId="{E0CD6795-8C49-82B4-EA8A-3AB95BC4FFE7}"/>
          </ac:spMkLst>
        </pc:spChg>
        <pc:spChg chg="del">
          <ac:chgData name="Mahesh Hegde" userId="54724ce3c2b2fa38" providerId="LiveId" clId="{75755021-87D9-43AF-A61B-A14C4AD89666}" dt="2025-01-19T17:30:51.240" v="859" actId="478"/>
          <ac:spMkLst>
            <pc:docMk/>
            <pc:sldMk cId="2367179073" sldId="264"/>
            <ac:spMk id="3" creationId="{ACAB0DA1-B939-E113-02BF-ADADBCA02CD0}"/>
          </ac:spMkLst>
        </pc:spChg>
        <pc:spChg chg="add del mod">
          <ac:chgData name="Mahesh Hegde" userId="54724ce3c2b2fa38" providerId="LiveId" clId="{75755021-87D9-43AF-A61B-A14C4AD89666}" dt="2025-01-19T17:31:00.391" v="862" actId="478"/>
          <ac:spMkLst>
            <pc:docMk/>
            <pc:sldMk cId="2367179073" sldId="264"/>
            <ac:spMk id="5" creationId="{540B4535-0A52-00DD-D046-E73BD9FEF2E8}"/>
          </ac:spMkLst>
        </pc:spChg>
        <pc:spChg chg="add del">
          <ac:chgData name="Mahesh Hegde" userId="54724ce3c2b2fa38" providerId="LiveId" clId="{75755021-87D9-43AF-A61B-A14C4AD89666}" dt="2025-01-19T17:32:34.713" v="867" actId="478"/>
          <ac:spMkLst>
            <pc:docMk/>
            <pc:sldMk cId="2367179073" sldId="264"/>
            <ac:spMk id="9" creationId="{510FDC25-D6EC-2196-1414-372EBA4FDAF4}"/>
          </ac:spMkLst>
        </pc:spChg>
        <pc:spChg chg="add mod">
          <ac:chgData name="Mahesh Hegde" userId="54724ce3c2b2fa38" providerId="LiveId" clId="{75755021-87D9-43AF-A61B-A14C4AD89666}" dt="2025-01-19T17:34:19.053" v="880" actId="207"/>
          <ac:spMkLst>
            <pc:docMk/>
            <pc:sldMk cId="2367179073" sldId="264"/>
            <ac:spMk id="11" creationId="{37B7E9D9-AF7F-E054-2B47-DABA5CFA74B1}"/>
          </ac:spMkLst>
        </pc:spChg>
        <pc:spChg chg="add mod">
          <ac:chgData name="Mahesh Hegde" userId="54724ce3c2b2fa38" providerId="LiveId" clId="{75755021-87D9-43AF-A61B-A14C4AD89666}" dt="2025-01-19T17:36:51.923" v="1072" actId="1076"/>
          <ac:spMkLst>
            <pc:docMk/>
            <pc:sldMk cId="2367179073" sldId="264"/>
            <ac:spMk id="12" creationId="{922D95E7-D622-A059-6FBA-06E8FD15236A}"/>
          </ac:spMkLst>
        </pc:spChg>
        <pc:picChg chg="add mod">
          <ac:chgData name="Mahesh Hegde" userId="54724ce3c2b2fa38" providerId="LiveId" clId="{75755021-87D9-43AF-A61B-A14C4AD89666}" dt="2025-01-19T17:31:15.630" v="864" actId="1076"/>
          <ac:picMkLst>
            <pc:docMk/>
            <pc:sldMk cId="2367179073" sldId="264"/>
            <ac:picMk id="7" creationId="{7FBD505B-ADB1-D760-E2EA-645D20481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D001-CD84-607B-2898-67C571237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910D0-57FA-4AAA-1B55-B88688C3F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A073-08D5-5596-345A-471D88AF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2CAB3-F49D-720D-3F6A-AC046C39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77-3130-83A5-9F39-FD8083D7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0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D7318-09F9-26C1-2403-96E727D4B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8F063-EBFB-FE8D-F970-9EF326A82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00720-DE96-B6FD-F175-2EBDF44AC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7FF73-D332-C868-8D4F-322C115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FF08-A057-738D-291D-C20ABDD7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85FEA-F1F9-971B-34FC-808C0D14D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1D71B-11A8-4BDC-B779-33B9F89FE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3C11F-EC16-1088-795E-D44EDA2E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A7085-FB24-D19B-524A-BBF38D7A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D5FB-0E82-31BB-B8A6-F687A86F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4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2E08-A8C4-A6F3-A0B9-F10ECF68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FD4E-39DE-FB41-7FB1-06F8353C9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95E21-8C55-EF0D-7252-F858ACBD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D37DB-6228-FECF-83CE-CB9CF790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49C17-C747-F1DB-63AA-5A2A4C0EA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64AD-3006-F5F6-37D7-94764215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B8B6E-0F50-2C3F-7926-DF1F9DF2C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9DECE-E10F-AECE-341A-38F38C6DD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DA72-A274-166A-0DA8-C1C02C149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B9D4-BF83-DBC5-D3F9-06B0647D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288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FB38-23DF-35BD-FB3D-E5BD281B6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6152A-64EF-88AE-342B-183E9CB85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A71A3-05C0-78B9-45A9-ADFAB2447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EF9BB-314D-0BDA-7E03-7D1C27A4D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4F078-EE16-D1A6-2940-0E8CCAE4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F8CB3A-892B-893B-7594-95660264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6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BDBC-C256-B5CE-0566-803D861D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A8CE-4A0F-F7A7-972A-F95B8851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1CAF1-0E45-8EDC-BE2D-47CE8422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07067-0550-9452-6DCD-42DEA77B0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BA0776-11E6-AAA8-5DDA-1D8169BDEF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EDF85-6D24-7454-4DEF-B09C2B483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3C0B-4862-75F5-2C31-0F354BC5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CF4F6B-33BA-5260-6ED9-315D6E2AC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27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0CD-73D3-23C2-8246-903C0365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EF9BA-03E4-E03F-0BFB-C3B0C28F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A294B-FD48-BCC0-2152-C51C9D5A0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29B33-BD6C-BE8D-B1C7-6F66E573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42FF7-70E6-8FF7-D6B9-58174A89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96FC0-F2F4-13A5-6723-5A2953E5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A3E30-99EB-9AC1-7942-415AED57C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9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120C-7273-E577-405F-3222D9B8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06B6-71AB-8EA7-5EEB-4A7DC024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706F9-D48F-EC49-3BB1-C735561D3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2534-884F-F133-2C51-82B0DD62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F8B4E-A62E-FAC3-FF59-325C418E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C2C28-8AAE-38EB-F707-018ECB71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863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E46-93EC-2DB7-913A-FCBB0BE0D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B3AC1-353F-958A-F1DE-8F1A85E5F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252B2-C7DE-0BD7-140B-5CAC0DB9B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FF4CB-C343-921E-A09B-8FD426A3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CCBF8-5394-7802-0835-4D491CB0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DB4A-2DB8-7A75-7E1E-2A9452351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14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6E855-36FD-B825-A793-7806750A2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31616-A688-149A-73B7-7AEF16C4C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4DC1-6E52-B722-A89D-007BB088B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CB8DD-B76A-4184-AA5D-D02C525E65F3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7F46C-5A46-7C05-3F61-1AD6A22E4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AB5E3-6A53-299B-ADF6-0022F1CD5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4A664-3727-4778-B379-F3AEC8916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34ED-24E9-2B33-8B20-9A7AB34D38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Lending club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708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95BE5-78AB-663E-9668-5FF206A02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99C33-E69C-7519-E88E-834CA3BDC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617579"/>
            <a:ext cx="10515600" cy="1374692"/>
          </a:xfrm>
        </p:spPr>
        <p:txBody>
          <a:bodyPr/>
          <a:lstStyle/>
          <a:p>
            <a:r>
              <a:rPr lang="en-IN" dirty="0"/>
              <a:t>Default rates based on credit utilization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10990-1BD3-8FF5-DF78-036E0DB2803B}"/>
              </a:ext>
            </a:extLst>
          </p:cNvPr>
          <p:cNvSpPr txBox="1"/>
          <p:nvPr/>
        </p:nvSpPr>
        <p:spPr>
          <a:xfrm>
            <a:off x="550524" y="3028890"/>
            <a:ext cx="55377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defaults seen for higher average credit utilization %</a:t>
            </a:r>
          </a:p>
          <a:p>
            <a:endParaRPr lang="en-IN" sz="2000" dirty="0"/>
          </a:p>
          <a:p>
            <a:r>
              <a:rPr lang="en-IN" sz="2000" dirty="0"/>
              <a:t>Parameter : </a:t>
            </a:r>
            <a:r>
              <a:rPr lang="en-IN" sz="2000" dirty="0" err="1"/>
              <a:t>revol_uti</a:t>
            </a:r>
            <a:r>
              <a:rPr lang="en-IN" sz="20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CDDAE5-185C-E250-EC11-BC73AA18B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06" y="2133974"/>
            <a:ext cx="4324350" cy="3514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21B2B1-1001-2C8E-3616-3D05235D9403}"/>
              </a:ext>
            </a:extLst>
          </p:cNvPr>
          <p:cNvSpPr txBox="1"/>
          <p:nvPr/>
        </p:nvSpPr>
        <p:spPr>
          <a:xfrm>
            <a:off x="550524" y="4725369"/>
            <a:ext cx="2827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0 Charged Off 58.40 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 Current 54.95</a:t>
            </a:r>
          </a:p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 Fully Paid 47.60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5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E295-2294-3D74-CCD7-3DA1D3DD8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monthly income-instalment difference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82009A-E20A-308A-31EF-45E22CDCC6C7}"/>
              </a:ext>
            </a:extLst>
          </p:cNvPr>
          <p:cNvSpPr txBox="1"/>
          <p:nvPr/>
        </p:nvSpPr>
        <p:spPr>
          <a:xfrm>
            <a:off x="704636" y="2967335"/>
            <a:ext cx="4155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Defaulters have average monthly income and instalment difference lesser than fully paid category by 800$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4F033-5B8B-CA9C-989E-D8A8A9B70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88" y="1603767"/>
            <a:ext cx="58483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9DA2-5400-3654-7129-A4BF418BA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Defaults based on public records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CF9A-A479-8EEF-0246-05DE994A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642" y="2318909"/>
            <a:ext cx="444817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5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6A0D1-32FD-0975-4D69-F4B1F1BD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92E2-3D8C-39C4-AFEB-E0CDAD55F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265" y="426770"/>
            <a:ext cx="10515600" cy="1325563"/>
          </a:xfrm>
        </p:spPr>
        <p:txBody>
          <a:bodyPr/>
          <a:lstStyle/>
          <a:p>
            <a:r>
              <a:rPr lang="en-IN" dirty="0"/>
              <a:t>Defaults based on publicly known bankruptcies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E52BB-46AD-8A35-3747-B7B76893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261" y="2514118"/>
            <a:ext cx="4505325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7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AF02-86DF-034D-608A-4B660E858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51840-30A1-7D58-4461-7C9AD0548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Parameters influencing the Charge off situation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681833-4147-436E-2B10-7BCB8E6E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9391"/>
              </p:ext>
            </p:extLst>
          </p:nvPr>
        </p:nvGraphicFramePr>
        <p:xfrm>
          <a:off x="1210068" y="2497095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794206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1741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94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18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Loan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0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Credit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5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Delequncy_2yr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4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Publicly known bankruptcies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8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28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24C1-FD53-AA99-4552-DD404B3A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Problem statement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1361-C829-E02F-8DC5-DE0C27BB9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A consumer finance company wants to accesses the loan application and find out the chances of default.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Past data with many parameters are available for analysis.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Based on this dataset important parameters driving the loan defaults needs to be identified.</a:t>
            </a:r>
            <a:r>
              <a:rPr lang="en-IN" b="0" dirty="0">
                <a:effectLst/>
                <a:latin typeface="Consolas" panose="020B0609020204030204" pitchFamily="49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803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0951F-BF99-99A5-50BE-42967F43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6C90-CF9D-9C6F-9257-C0004D2B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C4E2E-B75D-129D-5206-D76B0C16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dirty="0">
                <a:effectLst/>
                <a:latin typeface="Consolas" panose="020B0609020204030204" pitchFamily="49" charset="0"/>
              </a:rPr>
              <a:t>Read the data in python file</a:t>
            </a:r>
          </a:p>
          <a:p>
            <a:r>
              <a:rPr lang="en-IN" dirty="0">
                <a:latin typeface="Consolas" panose="020B0609020204030204" pitchFamily="49" charset="0"/>
              </a:rPr>
              <a:t>Clean the data</a:t>
            </a:r>
          </a:p>
          <a:p>
            <a:r>
              <a:rPr lang="en-IN" b="0" dirty="0">
                <a:effectLst/>
                <a:latin typeface="Consolas" panose="020B0609020204030204" pitchFamily="49" charset="0"/>
              </a:rPr>
              <a:t>Analyse the data and identify the parameters impacting defaults</a:t>
            </a:r>
          </a:p>
          <a:p>
            <a:r>
              <a:rPr lang="en-IN" dirty="0">
                <a:latin typeface="Consolas" panose="020B0609020204030204" pitchFamily="49" charset="0"/>
              </a:rPr>
              <a:t>Plot the data for visual representation</a:t>
            </a:r>
            <a:endParaRPr lang="en-IN" b="0" dirty="0"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32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72FF8-7623-52A4-B2C1-A617C4AF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 of loans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42994-E2E0-B642-640C-B4ED0E89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813" y="2588770"/>
            <a:ext cx="4699571" cy="923330"/>
          </a:xfr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000" dirty="0"/>
              <a:t>Customers request loan for various purposes . Graph shows the count of loan applications based on purpose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1E214F-5178-F26D-7DD8-C5A62C014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925" y="1177925"/>
            <a:ext cx="5610225" cy="531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15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309B-49A0-504A-542A-C7DB4FC4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Loan amount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C5791B-57C1-9615-3CB4-0CC3927C0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5100"/>
            <a:ext cx="5429250" cy="3933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CB38F7-3986-4E60-16B8-25AD78626944}"/>
              </a:ext>
            </a:extLst>
          </p:cNvPr>
          <p:cNvSpPr txBox="1"/>
          <p:nvPr/>
        </p:nvSpPr>
        <p:spPr>
          <a:xfrm>
            <a:off x="838200" y="2782510"/>
            <a:ext cx="23758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onsolas" panose="020B0609020204030204" pitchFamily="49" charset="0"/>
              </a:rPr>
              <a:t>mean 11219.443815 std 7456.670694 min 500.000000 25% 5500.000000 50% 10000.000000 75% 15000.000000 max 35000.000000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4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66A18-FCCB-A141-C03D-9AB76C53A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vs average loan amount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D7E5E-81D0-5FA6-DAFE-1EDD0DF3A625}"/>
              </a:ext>
            </a:extLst>
          </p:cNvPr>
          <p:cNvSpPr txBox="1"/>
          <p:nvPr/>
        </p:nvSpPr>
        <p:spPr>
          <a:xfrm>
            <a:off x="410967" y="2178121"/>
            <a:ext cx="5537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Average loan amount different categories is as follows</a:t>
            </a:r>
          </a:p>
          <a:p>
            <a:endParaRPr lang="en-IN" sz="2000" dirty="0"/>
          </a:p>
          <a:p>
            <a:r>
              <a:rPr lang="en-IN" sz="2000" dirty="0"/>
              <a:t>Charged off loans have ~1500 $ higher value compared to</a:t>
            </a:r>
          </a:p>
          <a:p>
            <a:r>
              <a:rPr lang="en-IN" sz="2000" dirty="0"/>
              <a:t>Fully Paid loans.</a:t>
            </a:r>
          </a:p>
          <a:p>
            <a:endParaRPr lang="en-IN" sz="2000" dirty="0"/>
          </a:p>
          <a:p>
            <a:r>
              <a:rPr lang="en-IN" sz="2000" dirty="0"/>
              <a:t>Note : Current is ignored in the analysis as the loan is not closed yet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9363-3BEF-3E42-9663-835013032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038" y="1511300"/>
            <a:ext cx="5610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02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5A34-ED17-A270-5301-E65A7462A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rates based on loan purpose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EEB699-CAAB-828C-DA7B-AFD6FDC15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304" y="1929773"/>
            <a:ext cx="6376773" cy="47732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7912C-917C-6BEE-8B35-5E30DBC44693}"/>
              </a:ext>
            </a:extLst>
          </p:cNvPr>
          <p:cNvSpPr txBox="1"/>
          <p:nvPr/>
        </p:nvSpPr>
        <p:spPr>
          <a:xfrm>
            <a:off x="195209" y="3608515"/>
            <a:ext cx="5537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Loans taken for </a:t>
            </a:r>
            <a:r>
              <a:rPr lang="en-IN" sz="2000" dirty="0" err="1"/>
              <a:t>small_business</a:t>
            </a:r>
            <a:r>
              <a:rPr lang="en-IN" sz="2000" dirty="0"/>
              <a:t> carries higher risk</a:t>
            </a:r>
          </a:p>
          <a:p>
            <a:r>
              <a:rPr lang="en-IN" sz="2000" dirty="0"/>
              <a:t>Of defaulting.</a:t>
            </a:r>
          </a:p>
        </p:txBody>
      </p:sp>
    </p:spTree>
    <p:extLst>
      <p:ext uri="{BB962C8B-B14F-4D97-AF65-F5344CB8AC3E}">
        <p14:creationId xmlns:p14="http://schemas.microsoft.com/office/powerpoint/2010/main" val="3569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9157C-0B5F-AFA8-BA4F-2E044AD78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B05A-276B-A4D9-E9CB-7207017F0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rates based on LC assigned grades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62725-2590-403B-7646-1AAB8628D64C}"/>
              </a:ext>
            </a:extLst>
          </p:cNvPr>
          <p:cNvSpPr txBox="1"/>
          <p:nvPr/>
        </p:nvSpPr>
        <p:spPr>
          <a:xfrm>
            <a:off x="462337" y="3145665"/>
            <a:ext cx="5537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From the graph ratio Grade A has low chance of default compared to other higher grades. Risk of default increases towards 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B82B9-B403-A2DF-212D-241A6762A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393" y="1364644"/>
            <a:ext cx="56102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6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4E437-400A-E096-E86E-B4EF2E11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4E24-1796-F4DC-25C8-DFB0B5B2C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4" y="617579"/>
            <a:ext cx="10515600" cy="1374692"/>
          </a:xfrm>
        </p:spPr>
        <p:txBody>
          <a:bodyPr/>
          <a:lstStyle/>
          <a:p>
            <a:r>
              <a:rPr lang="en-IN" dirty="0"/>
              <a:t>Default rates based on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delinq_2yrs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6FFFD-33A6-5413-35BD-232A0BBFDC79}"/>
              </a:ext>
            </a:extLst>
          </p:cNvPr>
          <p:cNvSpPr txBox="1"/>
          <p:nvPr/>
        </p:nvSpPr>
        <p:spPr>
          <a:xfrm>
            <a:off x="959190" y="3105081"/>
            <a:ext cx="553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Higher defaults seen for higher delinq_2 years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D7BA90-EA02-FB04-9A6E-DCBA5551E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25" y="1992271"/>
            <a:ext cx="4448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</TotalTime>
  <Words>309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Office Theme</vt:lpstr>
      <vt:lpstr>Lending club case study</vt:lpstr>
      <vt:lpstr>Problem statement</vt:lpstr>
      <vt:lpstr>Solution approach</vt:lpstr>
      <vt:lpstr>Purpose of loans</vt:lpstr>
      <vt:lpstr>Loan amount analysis</vt:lpstr>
      <vt:lpstr>Loan status vs average loan amount</vt:lpstr>
      <vt:lpstr>Default rates based on loan purpose</vt:lpstr>
      <vt:lpstr>Default rates based on LC assigned grades</vt:lpstr>
      <vt:lpstr>Default rates based on delinq_2yrs </vt:lpstr>
      <vt:lpstr>Default rates based on credit utilization </vt:lpstr>
      <vt:lpstr>Loan status vs monthly income-instalment difference</vt:lpstr>
      <vt:lpstr>Defaults based on public records</vt:lpstr>
      <vt:lpstr>Defaults based on publicly known bankruptcies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 Hegde</dc:creator>
  <cp:lastModifiedBy>Mahesh Hegde</cp:lastModifiedBy>
  <cp:revision>2</cp:revision>
  <dcterms:created xsi:type="dcterms:W3CDTF">2025-01-17T15:14:27Z</dcterms:created>
  <dcterms:modified xsi:type="dcterms:W3CDTF">2025-01-21T06:16:38Z</dcterms:modified>
</cp:coreProperties>
</file>