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E3D6881-50B5-404A-B788-C503241CA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76" y="1122363"/>
            <a:ext cx="11887200" cy="2387600"/>
          </a:xfrm>
        </p:spPr>
        <p:txBody>
          <a:bodyPr>
            <a:normAutofit/>
          </a:bodyPr>
          <a:lstStyle/>
          <a:p>
            <a:r>
              <a:rPr lang="en-IN" sz="6600" dirty="0"/>
              <a:t>Book </a:t>
            </a:r>
            <a:r>
              <a:rPr lang="en-IN" sz="6600" dirty="0" err="1"/>
              <a:t>Recommendataion</a:t>
            </a:r>
            <a:r>
              <a:rPr lang="en-IN" sz="6600"/>
              <a:t> System</a:t>
            </a:r>
            <a:endParaRPr sz="6600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A810C01-D994-4BE5-A603-FB125EE6D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ublishers">
            <a:extLst>
              <a:ext uri="{FF2B5EF4-FFF2-40B4-BE49-F238E27FC236}">
                <a16:creationId xmlns:a16="http://schemas.microsoft.com/office/drawing/2014/main" id="{D2759F77-3A0E-4D4A-A773-F2284E889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761" y="0"/>
            <a:ext cx="8032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publishers yearly">
            <a:extLst>
              <a:ext uri="{FF2B5EF4-FFF2-40B4-BE49-F238E27FC236}">
                <a16:creationId xmlns:a16="http://schemas.microsoft.com/office/drawing/2014/main" id="{CD415636-8A5A-4F58-9DF7-38FD7759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637"/>
            <a:ext cx="12192000" cy="659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Dashboard 3">
            <a:extLst>
              <a:ext uri="{FF2B5EF4-FFF2-40B4-BE49-F238E27FC236}">
                <a16:creationId xmlns:a16="http://schemas.microsoft.com/office/drawing/2014/main" id="{8044E89E-83DF-4A86-9A65-5C36277C9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ratings">
            <a:extLst>
              <a:ext uri="{FF2B5EF4-FFF2-40B4-BE49-F238E27FC236}">
                <a16:creationId xmlns:a16="http://schemas.microsoft.com/office/drawing/2014/main" id="{5A9DB5CC-BB14-49DE-BDBD-2AEAE4922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3" y="0"/>
            <a:ext cx="1155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p">
            <a:extLst>
              <a:ext uri="{FF2B5EF4-FFF2-40B4-BE49-F238E27FC236}">
                <a16:creationId xmlns:a16="http://schemas.microsoft.com/office/drawing/2014/main" id="{D5FE53EB-98E6-40B2-9030-94BE16105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3" y="0"/>
            <a:ext cx="1155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Age">
            <a:extLst>
              <a:ext uri="{FF2B5EF4-FFF2-40B4-BE49-F238E27FC236}">
                <a16:creationId xmlns:a16="http://schemas.microsoft.com/office/drawing/2014/main" id="{EE67ABD9-DA68-453F-A0A4-5044503CD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60" y="0"/>
            <a:ext cx="6667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ity">
            <a:extLst>
              <a:ext uri="{FF2B5EF4-FFF2-40B4-BE49-F238E27FC236}">
                <a16:creationId xmlns:a16="http://schemas.microsoft.com/office/drawing/2014/main" id="{5437AEF1-F4EA-4CB6-B768-24346D44F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71" y="0"/>
            <a:ext cx="10518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ate">
            <a:extLst>
              <a:ext uri="{FF2B5EF4-FFF2-40B4-BE49-F238E27FC236}">
                <a16:creationId xmlns:a16="http://schemas.microsoft.com/office/drawing/2014/main" id="{193A9FEB-E441-4F15-9E02-DBC775A42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" y="0"/>
            <a:ext cx="10449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untry">
            <a:extLst>
              <a:ext uri="{FF2B5EF4-FFF2-40B4-BE49-F238E27FC236}">
                <a16:creationId xmlns:a16="http://schemas.microsoft.com/office/drawing/2014/main" id="{0439500D-A01A-4F19-808F-8F49EF946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26" y="0"/>
            <a:ext cx="7367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">
            <a:extLst>
              <a:ext uri="{FF2B5EF4-FFF2-40B4-BE49-F238E27FC236}">
                <a16:creationId xmlns:a16="http://schemas.microsoft.com/office/drawing/2014/main" id="{E7122E7C-DEC9-410A-A553-15D2B78AE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ain Dashboard">
            <a:extLst>
              <a:ext uri="{FF2B5EF4-FFF2-40B4-BE49-F238E27FC236}">
                <a16:creationId xmlns:a16="http://schemas.microsoft.com/office/drawing/2014/main" id="{3CBB78B7-5839-4B69-9F8E-28024DDC4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Author">
            <a:extLst>
              <a:ext uri="{FF2B5EF4-FFF2-40B4-BE49-F238E27FC236}">
                <a16:creationId xmlns:a16="http://schemas.microsoft.com/office/drawing/2014/main" id="{3AA9F5AF-32DD-43E7-9C18-424A4FC4E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7" y="0"/>
            <a:ext cx="1057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Book Recommendataion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Data Visualization</dc:title>
  <dc:creator/>
  <cp:lastModifiedBy>mahesh</cp:lastModifiedBy>
  <cp:revision>2</cp:revision>
  <dcterms:created xsi:type="dcterms:W3CDTF">2023-11-11T21:32:23Z</dcterms:created>
  <dcterms:modified xsi:type="dcterms:W3CDTF">2023-11-11T21:36:20Z</dcterms:modified>
</cp:coreProperties>
</file>